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58" r:id="rId4"/>
    <p:sldId id="259" r:id="rId5"/>
    <p:sldId id="301" r:id="rId6"/>
    <p:sldId id="260" r:id="rId7"/>
    <p:sldId id="302" r:id="rId8"/>
    <p:sldId id="303" r:id="rId9"/>
    <p:sldId id="304" r:id="rId10"/>
    <p:sldId id="305" r:id="rId11"/>
    <p:sldId id="264" r:id="rId12"/>
    <p:sldId id="306" r:id="rId13"/>
    <p:sldId id="307" r:id="rId14"/>
    <p:sldId id="308" r:id="rId15"/>
    <p:sldId id="268" r:id="rId16"/>
    <p:sldId id="262" r:id="rId17"/>
    <p:sldId id="309" r:id="rId18"/>
    <p:sldId id="263" r:id="rId19"/>
    <p:sldId id="311" r:id="rId20"/>
    <p:sldId id="312" r:id="rId21"/>
    <p:sldId id="313" r:id="rId22"/>
    <p:sldId id="316" r:id="rId23"/>
    <p:sldId id="317" r:id="rId24"/>
    <p:sldId id="270" r:id="rId25"/>
    <p:sldId id="269" r:id="rId26"/>
    <p:sldId id="314" r:id="rId27"/>
    <p:sldId id="315" r:id="rId28"/>
    <p:sldId id="271" r:id="rId29"/>
  </p:sldIdLst>
  <p:sldSz cx="9144000" cy="5143500" type="screen16x9"/>
  <p:notesSz cx="6858000" cy="9144000"/>
  <p:embeddedFontLst>
    <p:embeddedFont>
      <p:font typeface="Comic Sans MS" panose="030F0702030302020204" pitchFamily="66" charset="0"/>
      <p:regular r:id="rId31"/>
      <p:bold r:id="rId32"/>
      <p:italic r:id="rId33"/>
      <p:boldItalic r:id="rId34"/>
    </p:embeddedFont>
    <p:embeddedFont>
      <p:font typeface="Fira Sans Extra Condensed Medium" panose="020B0604020202020204" charset="0"/>
      <p:regular r:id="rId35"/>
      <p:bold r:id="rId36"/>
      <p:italic r:id="rId37"/>
      <p:boldItalic r:id="rId38"/>
    </p:embeddedFont>
    <p:embeddedFont>
      <p:font typeface="Hind Vadodara Light" panose="02000000000000000000" pitchFamily="2" charset="0"/>
      <p:regular r:id="rId39"/>
      <p:bold r:id="rId40"/>
    </p:embeddedFont>
    <p:embeddedFont>
      <p:font typeface="Nunito Light" pitchFamily="2" charset="0"/>
      <p:regular r:id="rId41"/>
      <p:italic r:id="rId42"/>
    </p:embeddedFont>
    <p:embeddedFont>
      <p:font typeface="Raleway" pitchFamily="2" charset="0"/>
      <p:regular r:id="rId43"/>
      <p:bold r:id="rId44"/>
      <p:italic r:id="rId45"/>
      <p:boldItalic r:id="rId46"/>
    </p:embeddedFont>
    <p:embeddedFont>
      <p:font typeface="Roboto Condensed Light" panose="02000000000000000000" pitchFamily="2" charset="0"/>
      <p:regular r:id="rId47"/>
      <p:italic r:id="rId48"/>
    </p:embeddedFont>
    <p:embeddedFont>
      <p:font typeface="Teko Light"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B33D0-B67D-4979-B426-77AA690F82FD}">
  <a:tblStyle styleId="{D03B33D0-B67D-4979-B426-77AA690F82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50" autoAdjust="0"/>
  </p:normalViewPr>
  <p:slideViewPr>
    <p:cSldViewPr snapToGrid="0">
      <p:cViewPr varScale="1">
        <p:scale>
          <a:sx n="122" d="100"/>
          <a:sy n="122" d="100"/>
        </p:scale>
        <p:origin x="322" y="77"/>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userId="f1ea2ecdea42b756" providerId="LiveId" clId="{69616245-546F-4E83-853F-77C9879AB43F}"/>
    <pc:docChg chg="undo custSel addSld delSld modSld sldOrd delMainMaster">
      <pc:chgData name="Hari" userId="f1ea2ecdea42b756" providerId="LiveId" clId="{69616245-546F-4E83-853F-77C9879AB43F}" dt="2022-02-07T19:43:51.857" v="995"/>
      <pc:docMkLst>
        <pc:docMk/>
      </pc:docMkLst>
      <pc:sldChg chg="modSp mod">
        <pc:chgData name="Hari" userId="f1ea2ecdea42b756" providerId="LiveId" clId="{69616245-546F-4E83-853F-77C9879AB43F}" dt="2022-02-07T14:44:38.640" v="958" actId="1076"/>
        <pc:sldMkLst>
          <pc:docMk/>
          <pc:sldMk cId="0" sldId="256"/>
        </pc:sldMkLst>
        <pc:spChg chg="mod">
          <ac:chgData name="Hari" userId="f1ea2ecdea42b756" providerId="LiveId" clId="{69616245-546F-4E83-853F-77C9879AB43F}" dt="2022-02-07T14:44:35.768" v="957" actId="1076"/>
          <ac:spMkLst>
            <pc:docMk/>
            <pc:sldMk cId="0" sldId="256"/>
            <ac:spMk id="129" creationId="{00000000-0000-0000-0000-000000000000}"/>
          </ac:spMkLst>
        </pc:spChg>
        <pc:spChg chg="mod">
          <ac:chgData name="Hari" userId="f1ea2ecdea42b756" providerId="LiveId" clId="{69616245-546F-4E83-853F-77C9879AB43F}" dt="2022-02-07T14:44:38.640" v="958" actId="1076"/>
          <ac:spMkLst>
            <pc:docMk/>
            <pc:sldMk cId="0" sldId="256"/>
            <ac:spMk id="130" creationId="{00000000-0000-0000-0000-000000000000}"/>
          </ac:spMkLst>
        </pc:spChg>
      </pc:sldChg>
      <pc:sldChg chg="modSp mod">
        <pc:chgData name="Hari" userId="f1ea2ecdea42b756" providerId="LiveId" clId="{69616245-546F-4E83-853F-77C9879AB43F}" dt="2022-02-07T04:51:12.225" v="502" actId="1076"/>
        <pc:sldMkLst>
          <pc:docMk/>
          <pc:sldMk cId="0" sldId="257"/>
        </pc:sldMkLst>
        <pc:spChg chg="mod">
          <ac:chgData name="Hari" userId="f1ea2ecdea42b756" providerId="LiveId" clId="{69616245-546F-4E83-853F-77C9879AB43F}" dt="2022-02-07T04:51:12.225" v="502" actId="1076"/>
          <ac:spMkLst>
            <pc:docMk/>
            <pc:sldMk cId="0" sldId="257"/>
            <ac:spMk id="2" creationId="{DD8D436A-E8FE-419C-B022-F85F68D59F9E}"/>
          </ac:spMkLst>
        </pc:spChg>
      </pc:sldChg>
      <pc:sldChg chg="addSp delSp modSp mod">
        <pc:chgData name="Hari" userId="f1ea2ecdea42b756" providerId="LiveId" clId="{69616245-546F-4E83-853F-77C9879AB43F}" dt="2022-02-07T04:18:14.220" v="208" actId="1076"/>
        <pc:sldMkLst>
          <pc:docMk/>
          <pc:sldMk cId="0" sldId="258"/>
        </pc:sldMkLst>
        <pc:spChg chg="add del mod">
          <ac:chgData name="Hari" userId="f1ea2ecdea42b756" providerId="LiveId" clId="{69616245-546F-4E83-853F-77C9879AB43F}" dt="2022-02-07T04:15:15.101" v="152" actId="478"/>
          <ac:spMkLst>
            <pc:docMk/>
            <pc:sldMk cId="0" sldId="258"/>
            <ac:spMk id="3" creationId="{D39FB336-FC79-411C-A80B-96D7D902C3FD}"/>
          </ac:spMkLst>
        </pc:spChg>
        <pc:spChg chg="add del mod">
          <ac:chgData name="Hari" userId="f1ea2ecdea42b756" providerId="LiveId" clId="{69616245-546F-4E83-853F-77C9879AB43F}" dt="2022-02-07T04:15:15.101" v="152" actId="478"/>
          <ac:spMkLst>
            <pc:docMk/>
            <pc:sldMk cId="0" sldId="258"/>
            <ac:spMk id="5" creationId="{A7E678F4-E093-4576-8306-0C7DB2F3A858}"/>
          </ac:spMkLst>
        </pc:spChg>
        <pc:spChg chg="add del mod">
          <ac:chgData name="Hari" userId="f1ea2ecdea42b756" providerId="LiveId" clId="{69616245-546F-4E83-853F-77C9879AB43F}" dt="2022-02-07T04:15:15.101" v="152" actId="478"/>
          <ac:spMkLst>
            <pc:docMk/>
            <pc:sldMk cId="0" sldId="258"/>
            <ac:spMk id="7" creationId="{7501F594-CCC9-4920-A632-D93571F44A8E}"/>
          </ac:spMkLst>
        </pc:spChg>
        <pc:spChg chg="add del mod">
          <ac:chgData name="Hari" userId="f1ea2ecdea42b756" providerId="LiveId" clId="{69616245-546F-4E83-853F-77C9879AB43F}" dt="2022-02-07T04:15:15.101" v="152" actId="478"/>
          <ac:spMkLst>
            <pc:docMk/>
            <pc:sldMk cId="0" sldId="258"/>
            <ac:spMk id="9" creationId="{58CBBCB6-AE44-4220-9C5A-88402EC8A222}"/>
          </ac:spMkLst>
        </pc:spChg>
        <pc:spChg chg="add del mod">
          <ac:chgData name="Hari" userId="f1ea2ecdea42b756" providerId="LiveId" clId="{69616245-546F-4E83-853F-77C9879AB43F}" dt="2022-02-07T04:15:15.101" v="152" actId="478"/>
          <ac:spMkLst>
            <pc:docMk/>
            <pc:sldMk cId="0" sldId="258"/>
            <ac:spMk id="11" creationId="{67FCA9A0-6D0A-4255-9A95-242F259560F0}"/>
          </ac:spMkLst>
        </pc:spChg>
        <pc:spChg chg="add del mod">
          <ac:chgData name="Hari" userId="f1ea2ecdea42b756" providerId="LiveId" clId="{69616245-546F-4E83-853F-77C9879AB43F}" dt="2022-02-07T04:15:15.101" v="152" actId="478"/>
          <ac:spMkLst>
            <pc:docMk/>
            <pc:sldMk cId="0" sldId="258"/>
            <ac:spMk id="13" creationId="{7CE05BFC-7ADF-4996-856F-D9DC7F5D4FAE}"/>
          </ac:spMkLst>
        </pc:spChg>
        <pc:spChg chg="add del mod">
          <ac:chgData name="Hari" userId="f1ea2ecdea42b756" providerId="LiveId" clId="{69616245-546F-4E83-853F-77C9879AB43F}" dt="2022-02-07T04:15:15.101" v="152" actId="478"/>
          <ac:spMkLst>
            <pc:docMk/>
            <pc:sldMk cId="0" sldId="258"/>
            <ac:spMk id="15" creationId="{DD50DFDB-BABE-49A4-B345-2530972C23B4}"/>
          </ac:spMkLst>
        </pc:spChg>
        <pc:spChg chg="add del mod">
          <ac:chgData name="Hari" userId="f1ea2ecdea42b756" providerId="LiveId" clId="{69616245-546F-4E83-853F-77C9879AB43F}" dt="2022-02-07T04:15:15.101" v="152" actId="478"/>
          <ac:spMkLst>
            <pc:docMk/>
            <pc:sldMk cId="0" sldId="258"/>
            <ac:spMk id="17" creationId="{56A40FE3-4F45-4876-97F3-475133A9A708}"/>
          </ac:spMkLst>
        </pc:spChg>
        <pc:spChg chg="add del mod">
          <ac:chgData name="Hari" userId="f1ea2ecdea42b756" providerId="LiveId" clId="{69616245-546F-4E83-853F-77C9879AB43F}" dt="2022-02-07T04:15:15.101" v="152" actId="478"/>
          <ac:spMkLst>
            <pc:docMk/>
            <pc:sldMk cId="0" sldId="258"/>
            <ac:spMk id="19" creationId="{0FFCC119-B165-4471-B210-9E583C58CEFD}"/>
          </ac:spMkLst>
        </pc:spChg>
        <pc:spChg chg="add del mod">
          <ac:chgData name="Hari" userId="f1ea2ecdea42b756" providerId="LiveId" clId="{69616245-546F-4E83-853F-77C9879AB43F}" dt="2022-02-07T04:15:15.101" v="152" actId="478"/>
          <ac:spMkLst>
            <pc:docMk/>
            <pc:sldMk cId="0" sldId="258"/>
            <ac:spMk id="21" creationId="{2E21A822-3994-4253-B7BA-63F838179D72}"/>
          </ac:spMkLst>
        </pc:spChg>
        <pc:spChg chg="add del mod">
          <ac:chgData name="Hari" userId="f1ea2ecdea42b756" providerId="LiveId" clId="{69616245-546F-4E83-853F-77C9879AB43F}" dt="2022-02-07T04:15:15.101" v="152" actId="478"/>
          <ac:spMkLst>
            <pc:docMk/>
            <pc:sldMk cId="0" sldId="258"/>
            <ac:spMk id="23" creationId="{D2EED626-AD2F-4B6C-A530-313AD18A4BCD}"/>
          </ac:spMkLst>
        </pc:spChg>
        <pc:spChg chg="add del mod">
          <ac:chgData name="Hari" userId="f1ea2ecdea42b756" providerId="LiveId" clId="{69616245-546F-4E83-853F-77C9879AB43F}" dt="2022-02-07T04:17:14.309" v="201"/>
          <ac:spMkLst>
            <pc:docMk/>
            <pc:sldMk cId="0" sldId="258"/>
            <ac:spMk id="35" creationId="{53259071-C58F-455B-97B8-7F5624749030}"/>
          </ac:spMkLst>
        </pc:spChg>
        <pc:spChg chg="mod">
          <ac:chgData name="Hari" userId="f1ea2ecdea42b756" providerId="LiveId" clId="{69616245-546F-4E83-853F-77C9879AB43F}" dt="2022-02-07T04:15:16.238" v="153"/>
          <ac:spMkLst>
            <pc:docMk/>
            <pc:sldMk cId="0" sldId="258"/>
            <ac:spMk id="37" creationId="{BED8757F-1C8F-4CA2-9C04-EC6BADDF37F9}"/>
          </ac:spMkLst>
        </pc:spChg>
        <pc:spChg chg="mod">
          <ac:chgData name="Hari" userId="f1ea2ecdea42b756" providerId="LiveId" clId="{69616245-546F-4E83-853F-77C9879AB43F}" dt="2022-02-07T04:15:16.238" v="153"/>
          <ac:spMkLst>
            <pc:docMk/>
            <pc:sldMk cId="0" sldId="258"/>
            <ac:spMk id="38" creationId="{B0D23015-20F4-47ED-B0B2-A303BD021533}"/>
          </ac:spMkLst>
        </pc:spChg>
        <pc:spChg chg="add del mod">
          <ac:chgData name="Hari" userId="f1ea2ecdea42b756" providerId="LiveId" clId="{69616245-546F-4E83-853F-77C9879AB43F}" dt="2022-02-07T04:17:14.309" v="201"/>
          <ac:spMkLst>
            <pc:docMk/>
            <pc:sldMk cId="0" sldId="258"/>
            <ac:spMk id="39" creationId="{D821AB89-9174-4F6B-AE8F-015927FE3DB6}"/>
          </ac:spMkLst>
        </pc:spChg>
        <pc:spChg chg="mod">
          <ac:chgData name="Hari" userId="f1ea2ecdea42b756" providerId="LiveId" clId="{69616245-546F-4E83-853F-77C9879AB43F}" dt="2022-02-07T04:15:16.238" v="153"/>
          <ac:spMkLst>
            <pc:docMk/>
            <pc:sldMk cId="0" sldId="258"/>
            <ac:spMk id="41" creationId="{9E7F4DD1-07B6-4C58-8E67-E7207B4753DC}"/>
          </ac:spMkLst>
        </pc:spChg>
        <pc:spChg chg="mod">
          <ac:chgData name="Hari" userId="f1ea2ecdea42b756" providerId="LiveId" clId="{69616245-546F-4E83-853F-77C9879AB43F}" dt="2022-02-07T04:15:16.238" v="153"/>
          <ac:spMkLst>
            <pc:docMk/>
            <pc:sldMk cId="0" sldId="258"/>
            <ac:spMk id="42" creationId="{B59419CA-2CA6-4DD7-9D1D-3B8425820394}"/>
          </ac:spMkLst>
        </pc:spChg>
        <pc:spChg chg="mod">
          <ac:chgData name="Hari" userId="f1ea2ecdea42b756" providerId="LiveId" clId="{69616245-546F-4E83-853F-77C9879AB43F}" dt="2022-02-07T04:15:16.238" v="153"/>
          <ac:spMkLst>
            <pc:docMk/>
            <pc:sldMk cId="0" sldId="258"/>
            <ac:spMk id="44" creationId="{7E3844C4-28D9-4C7E-B617-E79CF6CB0CDA}"/>
          </ac:spMkLst>
        </pc:spChg>
        <pc:spChg chg="mod">
          <ac:chgData name="Hari" userId="f1ea2ecdea42b756" providerId="LiveId" clId="{69616245-546F-4E83-853F-77C9879AB43F}" dt="2022-02-07T04:15:16.238" v="153"/>
          <ac:spMkLst>
            <pc:docMk/>
            <pc:sldMk cId="0" sldId="258"/>
            <ac:spMk id="45" creationId="{98F1CCA5-562B-41BC-8DA6-49D5DFBCA3E2}"/>
          </ac:spMkLst>
        </pc:spChg>
        <pc:spChg chg="mod">
          <ac:chgData name="Hari" userId="f1ea2ecdea42b756" providerId="LiveId" clId="{69616245-546F-4E83-853F-77C9879AB43F}" dt="2022-02-07T04:15:16.238" v="153"/>
          <ac:spMkLst>
            <pc:docMk/>
            <pc:sldMk cId="0" sldId="258"/>
            <ac:spMk id="47" creationId="{16D1BB4D-11E0-4163-9A46-251024334BE9}"/>
          </ac:spMkLst>
        </pc:spChg>
        <pc:spChg chg="mod">
          <ac:chgData name="Hari" userId="f1ea2ecdea42b756" providerId="LiveId" clId="{69616245-546F-4E83-853F-77C9879AB43F}" dt="2022-02-07T04:15:16.238" v="153"/>
          <ac:spMkLst>
            <pc:docMk/>
            <pc:sldMk cId="0" sldId="258"/>
            <ac:spMk id="48" creationId="{7507950F-C1CD-402E-9154-9EB72AD042F0}"/>
          </ac:spMkLst>
        </pc:spChg>
        <pc:spChg chg="add del mod">
          <ac:chgData name="Hari" userId="f1ea2ecdea42b756" providerId="LiveId" clId="{69616245-546F-4E83-853F-77C9879AB43F}" dt="2022-02-07T04:17:14.309" v="201"/>
          <ac:spMkLst>
            <pc:docMk/>
            <pc:sldMk cId="0" sldId="258"/>
            <ac:spMk id="49" creationId="{933946DD-B9B4-49FC-8E3F-5D4FBF53C914}"/>
          </ac:spMkLst>
        </pc:spChg>
        <pc:spChg chg="add del mod">
          <ac:chgData name="Hari" userId="f1ea2ecdea42b756" providerId="LiveId" clId="{69616245-546F-4E83-853F-77C9879AB43F}" dt="2022-02-07T04:17:14.309" v="201"/>
          <ac:spMkLst>
            <pc:docMk/>
            <pc:sldMk cId="0" sldId="258"/>
            <ac:spMk id="50" creationId="{6958F09A-339C-436B-8E3C-B1CDE3A4F573}"/>
          </ac:spMkLst>
        </pc:spChg>
        <pc:spChg chg="add del mod">
          <ac:chgData name="Hari" userId="f1ea2ecdea42b756" providerId="LiveId" clId="{69616245-546F-4E83-853F-77C9879AB43F}" dt="2022-02-07T04:17:14.309" v="201"/>
          <ac:spMkLst>
            <pc:docMk/>
            <pc:sldMk cId="0" sldId="258"/>
            <ac:spMk id="51" creationId="{A210F751-AF41-4C55-9093-53E772F917A2}"/>
          </ac:spMkLst>
        </pc:spChg>
        <pc:spChg chg="add del mod">
          <ac:chgData name="Hari" userId="f1ea2ecdea42b756" providerId="LiveId" clId="{69616245-546F-4E83-853F-77C9879AB43F}" dt="2022-02-07T04:17:14.309" v="201"/>
          <ac:spMkLst>
            <pc:docMk/>
            <pc:sldMk cId="0" sldId="258"/>
            <ac:spMk id="52" creationId="{B3C8A4F2-D5E5-4F83-A651-0184C19D57C8}"/>
          </ac:spMkLst>
        </pc:spChg>
        <pc:spChg chg="add del mod">
          <ac:chgData name="Hari" userId="f1ea2ecdea42b756" providerId="LiveId" clId="{69616245-546F-4E83-853F-77C9879AB43F}" dt="2022-02-07T04:17:14.309" v="201"/>
          <ac:spMkLst>
            <pc:docMk/>
            <pc:sldMk cId="0" sldId="258"/>
            <ac:spMk id="53" creationId="{6A702ADC-DCBA-4609-9F04-6C4F47AA9DB4}"/>
          </ac:spMkLst>
        </pc:spChg>
        <pc:spChg chg="add del mod">
          <ac:chgData name="Hari" userId="f1ea2ecdea42b756" providerId="LiveId" clId="{69616245-546F-4E83-853F-77C9879AB43F}" dt="2022-02-07T04:17:14.309" v="201"/>
          <ac:spMkLst>
            <pc:docMk/>
            <pc:sldMk cId="0" sldId="258"/>
            <ac:spMk id="54" creationId="{E0EF0E18-92B9-4F58-8AEE-665EE48FCD5C}"/>
          </ac:spMkLst>
        </pc:spChg>
        <pc:spChg chg="add del mod">
          <ac:chgData name="Hari" userId="f1ea2ecdea42b756" providerId="LiveId" clId="{69616245-546F-4E83-853F-77C9879AB43F}" dt="2022-02-07T04:17:14.309" v="201"/>
          <ac:spMkLst>
            <pc:docMk/>
            <pc:sldMk cId="0" sldId="258"/>
            <ac:spMk id="55" creationId="{8D039561-E402-4448-9FF3-93CD2B7E4731}"/>
          </ac:spMkLst>
        </pc:spChg>
        <pc:spChg chg="add del mod">
          <ac:chgData name="Hari" userId="f1ea2ecdea42b756" providerId="LiveId" clId="{69616245-546F-4E83-853F-77C9879AB43F}" dt="2022-02-07T04:17:14.309" v="201"/>
          <ac:spMkLst>
            <pc:docMk/>
            <pc:sldMk cId="0" sldId="258"/>
            <ac:spMk id="56" creationId="{7236B630-21FA-475D-8B3B-93EFCD92CB94}"/>
          </ac:spMkLst>
        </pc:spChg>
        <pc:spChg chg="add del mod">
          <ac:chgData name="Hari" userId="f1ea2ecdea42b756" providerId="LiveId" clId="{69616245-546F-4E83-853F-77C9879AB43F}" dt="2022-02-07T04:17:14.309" v="201"/>
          <ac:spMkLst>
            <pc:docMk/>
            <pc:sldMk cId="0" sldId="258"/>
            <ac:spMk id="57" creationId="{5F546CA1-4B26-4AF2-8F3B-764BE30ED192}"/>
          </ac:spMkLst>
        </pc:spChg>
        <pc:spChg chg="add del mod">
          <ac:chgData name="Hari" userId="f1ea2ecdea42b756" providerId="LiveId" clId="{69616245-546F-4E83-853F-77C9879AB43F}" dt="2022-02-07T04:15:55.281" v="164"/>
          <ac:spMkLst>
            <pc:docMk/>
            <pc:sldMk cId="0" sldId="258"/>
            <ac:spMk id="58" creationId="{F09BC2B9-7951-449E-B5EA-BA52FB12F399}"/>
          </ac:spMkLst>
        </pc:spChg>
        <pc:spChg chg="mod">
          <ac:chgData name="Hari" userId="f1ea2ecdea42b756" providerId="LiveId" clId="{69616245-546F-4E83-853F-77C9879AB43F}" dt="2022-02-07T04:15:54.110" v="163"/>
          <ac:spMkLst>
            <pc:docMk/>
            <pc:sldMk cId="0" sldId="258"/>
            <ac:spMk id="60" creationId="{B6E8DC0C-1A02-4E4E-8440-C2BF7134E9A4}"/>
          </ac:spMkLst>
        </pc:spChg>
        <pc:spChg chg="mod">
          <ac:chgData name="Hari" userId="f1ea2ecdea42b756" providerId="LiveId" clId="{69616245-546F-4E83-853F-77C9879AB43F}" dt="2022-02-07T04:15:54.110" v="163"/>
          <ac:spMkLst>
            <pc:docMk/>
            <pc:sldMk cId="0" sldId="258"/>
            <ac:spMk id="61" creationId="{0AD23D4C-5645-4F2F-9D14-D1D195F9C9E4}"/>
          </ac:spMkLst>
        </pc:spChg>
        <pc:spChg chg="add del mod">
          <ac:chgData name="Hari" userId="f1ea2ecdea42b756" providerId="LiveId" clId="{69616245-546F-4E83-853F-77C9879AB43F}" dt="2022-02-07T04:15:55.281" v="164"/>
          <ac:spMkLst>
            <pc:docMk/>
            <pc:sldMk cId="0" sldId="258"/>
            <ac:spMk id="62" creationId="{6292DCCC-EE5B-4CA7-A9A8-B8D9CF5E6915}"/>
          </ac:spMkLst>
        </pc:spChg>
        <pc:spChg chg="mod">
          <ac:chgData name="Hari" userId="f1ea2ecdea42b756" providerId="LiveId" clId="{69616245-546F-4E83-853F-77C9879AB43F}" dt="2022-02-07T04:15:54.110" v="163"/>
          <ac:spMkLst>
            <pc:docMk/>
            <pc:sldMk cId="0" sldId="258"/>
            <ac:spMk id="64" creationId="{45D3AF38-842E-46E6-8ECB-39752B2B046C}"/>
          </ac:spMkLst>
        </pc:spChg>
        <pc:spChg chg="mod">
          <ac:chgData name="Hari" userId="f1ea2ecdea42b756" providerId="LiveId" clId="{69616245-546F-4E83-853F-77C9879AB43F}" dt="2022-02-07T04:15:54.110" v="163"/>
          <ac:spMkLst>
            <pc:docMk/>
            <pc:sldMk cId="0" sldId="258"/>
            <ac:spMk id="65" creationId="{5BB48CC1-B97B-4BDC-9D90-D0706D2C7C3E}"/>
          </ac:spMkLst>
        </pc:spChg>
        <pc:spChg chg="mod">
          <ac:chgData name="Hari" userId="f1ea2ecdea42b756" providerId="LiveId" clId="{69616245-546F-4E83-853F-77C9879AB43F}" dt="2022-02-07T04:15:54.110" v="163"/>
          <ac:spMkLst>
            <pc:docMk/>
            <pc:sldMk cId="0" sldId="258"/>
            <ac:spMk id="67" creationId="{BAB5E8B3-5FBF-4AF3-8279-6CF137AA1664}"/>
          </ac:spMkLst>
        </pc:spChg>
        <pc:spChg chg="mod">
          <ac:chgData name="Hari" userId="f1ea2ecdea42b756" providerId="LiveId" clId="{69616245-546F-4E83-853F-77C9879AB43F}" dt="2022-02-07T04:15:54.110" v="163"/>
          <ac:spMkLst>
            <pc:docMk/>
            <pc:sldMk cId="0" sldId="258"/>
            <ac:spMk id="68" creationId="{67990776-3885-4266-8564-2033F0F1027C}"/>
          </ac:spMkLst>
        </pc:spChg>
        <pc:spChg chg="mod">
          <ac:chgData name="Hari" userId="f1ea2ecdea42b756" providerId="LiveId" clId="{69616245-546F-4E83-853F-77C9879AB43F}" dt="2022-02-07T04:15:54.110" v="163"/>
          <ac:spMkLst>
            <pc:docMk/>
            <pc:sldMk cId="0" sldId="258"/>
            <ac:spMk id="70" creationId="{A4A43F0C-AB90-452D-B593-7A3A8C63EB34}"/>
          </ac:spMkLst>
        </pc:spChg>
        <pc:spChg chg="mod">
          <ac:chgData name="Hari" userId="f1ea2ecdea42b756" providerId="LiveId" clId="{69616245-546F-4E83-853F-77C9879AB43F}" dt="2022-02-07T04:15:54.110" v="163"/>
          <ac:spMkLst>
            <pc:docMk/>
            <pc:sldMk cId="0" sldId="258"/>
            <ac:spMk id="71" creationId="{2A26D639-70E5-4AAD-8195-3A673C60F293}"/>
          </ac:spMkLst>
        </pc:spChg>
        <pc:spChg chg="add del mod">
          <ac:chgData name="Hari" userId="f1ea2ecdea42b756" providerId="LiveId" clId="{69616245-546F-4E83-853F-77C9879AB43F}" dt="2022-02-07T04:15:55.281" v="164"/>
          <ac:spMkLst>
            <pc:docMk/>
            <pc:sldMk cId="0" sldId="258"/>
            <ac:spMk id="72" creationId="{4251D4FB-3876-4E08-98B7-016C2472BBCC}"/>
          </ac:spMkLst>
        </pc:spChg>
        <pc:spChg chg="add del mod">
          <ac:chgData name="Hari" userId="f1ea2ecdea42b756" providerId="LiveId" clId="{69616245-546F-4E83-853F-77C9879AB43F}" dt="2022-02-07T04:15:55.281" v="164"/>
          <ac:spMkLst>
            <pc:docMk/>
            <pc:sldMk cId="0" sldId="258"/>
            <ac:spMk id="73" creationId="{C6098154-8103-4C41-8385-15AAE69FDB93}"/>
          </ac:spMkLst>
        </pc:spChg>
        <pc:spChg chg="add del mod">
          <ac:chgData name="Hari" userId="f1ea2ecdea42b756" providerId="LiveId" clId="{69616245-546F-4E83-853F-77C9879AB43F}" dt="2022-02-07T04:15:55.281" v="164"/>
          <ac:spMkLst>
            <pc:docMk/>
            <pc:sldMk cId="0" sldId="258"/>
            <ac:spMk id="74" creationId="{0BC57E5F-D8F5-4B31-8CE5-C9FC5EE2348B}"/>
          </ac:spMkLst>
        </pc:spChg>
        <pc:spChg chg="add del mod">
          <ac:chgData name="Hari" userId="f1ea2ecdea42b756" providerId="LiveId" clId="{69616245-546F-4E83-853F-77C9879AB43F}" dt="2022-02-07T04:15:55.281" v="164"/>
          <ac:spMkLst>
            <pc:docMk/>
            <pc:sldMk cId="0" sldId="258"/>
            <ac:spMk id="75" creationId="{42785155-1D2B-483C-AD96-61ACA61FD84E}"/>
          </ac:spMkLst>
        </pc:spChg>
        <pc:spChg chg="add del mod">
          <ac:chgData name="Hari" userId="f1ea2ecdea42b756" providerId="LiveId" clId="{69616245-546F-4E83-853F-77C9879AB43F}" dt="2022-02-07T04:15:55.281" v="164"/>
          <ac:spMkLst>
            <pc:docMk/>
            <pc:sldMk cId="0" sldId="258"/>
            <ac:spMk id="76" creationId="{8F0BA3A1-4E21-4300-8D50-981ED4E8AF18}"/>
          </ac:spMkLst>
        </pc:spChg>
        <pc:spChg chg="add del mod">
          <ac:chgData name="Hari" userId="f1ea2ecdea42b756" providerId="LiveId" clId="{69616245-546F-4E83-853F-77C9879AB43F}" dt="2022-02-07T04:15:55.281" v="164"/>
          <ac:spMkLst>
            <pc:docMk/>
            <pc:sldMk cId="0" sldId="258"/>
            <ac:spMk id="77" creationId="{99A5F300-B164-4F2A-BDC4-F6A8E4E326E4}"/>
          </ac:spMkLst>
        </pc:spChg>
        <pc:spChg chg="add del mod">
          <ac:chgData name="Hari" userId="f1ea2ecdea42b756" providerId="LiveId" clId="{69616245-546F-4E83-853F-77C9879AB43F}" dt="2022-02-07T04:15:55.281" v="164"/>
          <ac:spMkLst>
            <pc:docMk/>
            <pc:sldMk cId="0" sldId="258"/>
            <ac:spMk id="78" creationId="{1DF6C516-8D4C-4FF3-83CC-9D0AFF29CA46}"/>
          </ac:spMkLst>
        </pc:spChg>
        <pc:spChg chg="add del mod">
          <ac:chgData name="Hari" userId="f1ea2ecdea42b756" providerId="LiveId" clId="{69616245-546F-4E83-853F-77C9879AB43F}" dt="2022-02-07T04:15:55.281" v="164"/>
          <ac:spMkLst>
            <pc:docMk/>
            <pc:sldMk cId="0" sldId="258"/>
            <ac:spMk id="79" creationId="{2D1B7D33-9690-4D03-8F79-2D9E936783F0}"/>
          </ac:spMkLst>
        </pc:spChg>
        <pc:spChg chg="add del mod">
          <ac:chgData name="Hari" userId="f1ea2ecdea42b756" providerId="LiveId" clId="{69616245-546F-4E83-853F-77C9879AB43F}" dt="2022-02-07T04:15:55.281" v="164"/>
          <ac:spMkLst>
            <pc:docMk/>
            <pc:sldMk cId="0" sldId="258"/>
            <ac:spMk id="80" creationId="{4F85484E-5486-4C1E-9F47-9D47E93CF982}"/>
          </ac:spMkLst>
        </pc:spChg>
        <pc:spChg chg="add del mod">
          <ac:chgData name="Hari" userId="f1ea2ecdea42b756" providerId="LiveId" clId="{69616245-546F-4E83-853F-77C9879AB43F}" dt="2022-02-07T04:16:02.843" v="166"/>
          <ac:spMkLst>
            <pc:docMk/>
            <pc:sldMk cId="0" sldId="258"/>
            <ac:spMk id="81" creationId="{C1BA047E-92A3-4C08-B0B7-F26CDE0B869E}"/>
          </ac:spMkLst>
        </pc:spChg>
        <pc:spChg chg="add del mod">
          <ac:chgData name="Hari" userId="f1ea2ecdea42b756" providerId="LiveId" clId="{69616245-546F-4E83-853F-77C9879AB43F}" dt="2022-02-07T04:17:11.040" v="191"/>
          <ac:spMkLst>
            <pc:docMk/>
            <pc:sldMk cId="0" sldId="258"/>
            <ac:spMk id="82" creationId="{08248DD7-CE32-49A5-95DC-DB13568638E1}"/>
          </ac:spMkLst>
        </pc:spChg>
        <pc:spChg chg="add del mod">
          <ac:chgData name="Hari" userId="f1ea2ecdea42b756" providerId="LiveId" clId="{69616245-546F-4E83-853F-77C9879AB43F}" dt="2022-02-07T04:17:10.450" v="189"/>
          <ac:spMkLst>
            <pc:docMk/>
            <pc:sldMk cId="0" sldId="258"/>
            <ac:spMk id="83" creationId="{EC17481B-9999-49DD-BB2F-208A15779FB4}"/>
          </ac:spMkLst>
        </pc:spChg>
        <pc:spChg chg="add del mod">
          <ac:chgData name="Hari" userId="f1ea2ecdea42b756" providerId="LiveId" clId="{69616245-546F-4E83-853F-77C9879AB43F}" dt="2022-02-07T04:17:45.808" v="205"/>
          <ac:spMkLst>
            <pc:docMk/>
            <pc:sldMk cId="0" sldId="258"/>
            <ac:spMk id="84" creationId="{C903D487-627D-43C4-98BA-95C0370F4F86}"/>
          </ac:spMkLst>
        </pc:spChg>
        <pc:spChg chg="mod">
          <ac:chgData name="Hari" userId="f1ea2ecdea42b756" providerId="LiveId" clId="{69616245-546F-4E83-853F-77C9879AB43F}" dt="2022-02-07T04:17:36.721" v="202"/>
          <ac:spMkLst>
            <pc:docMk/>
            <pc:sldMk cId="0" sldId="258"/>
            <ac:spMk id="86" creationId="{319A3ED4-5190-4F6B-A97D-B520F1272BD3}"/>
          </ac:spMkLst>
        </pc:spChg>
        <pc:spChg chg="mod">
          <ac:chgData name="Hari" userId="f1ea2ecdea42b756" providerId="LiveId" clId="{69616245-546F-4E83-853F-77C9879AB43F}" dt="2022-02-07T04:17:36.721" v="202"/>
          <ac:spMkLst>
            <pc:docMk/>
            <pc:sldMk cId="0" sldId="258"/>
            <ac:spMk id="87" creationId="{2C695AF7-B656-4869-9D55-44D8ABCBE3BA}"/>
          </ac:spMkLst>
        </pc:spChg>
        <pc:spChg chg="mod">
          <ac:chgData name="Hari" userId="f1ea2ecdea42b756" providerId="LiveId" clId="{69616245-546F-4E83-853F-77C9879AB43F}" dt="2022-02-07T04:17:36.721" v="202"/>
          <ac:spMkLst>
            <pc:docMk/>
            <pc:sldMk cId="0" sldId="258"/>
            <ac:spMk id="89" creationId="{14F3EA9F-8FC2-4A0D-9146-99BB11E4B2E3}"/>
          </ac:spMkLst>
        </pc:spChg>
        <pc:spChg chg="mod">
          <ac:chgData name="Hari" userId="f1ea2ecdea42b756" providerId="LiveId" clId="{69616245-546F-4E83-853F-77C9879AB43F}" dt="2022-02-07T04:17:36.721" v="202"/>
          <ac:spMkLst>
            <pc:docMk/>
            <pc:sldMk cId="0" sldId="258"/>
            <ac:spMk id="90" creationId="{DC44CF0A-3C1C-46E5-960F-67874A9FF94F}"/>
          </ac:spMkLst>
        </pc:spChg>
        <pc:spChg chg="mod">
          <ac:chgData name="Hari" userId="f1ea2ecdea42b756" providerId="LiveId" clId="{69616245-546F-4E83-853F-77C9879AB43F}" dt="2022-02-07T04:17:36.721" v="202"/>
          <ac:spMkLst>
            <pc:docMk/>
            <pc:sldMk cId="0" sldId="258"/>
            <ac:spMk id="92" creationId="{85DE609B-33C1-4A49-8EB2-13EB8601F71B}"/>
          </ac:spMkLst>
        </pc:spChg>
        <pc:spChg chg="mod">
          <ac:chgData name="Hari" userId="f1ea2ecdea42b756" providerId="LiveId" clId="{69616245-546F-4E83-853F-77C9879AB43F}" dt="2022-02-07T04:17:36.721" v="202"/>
          <ac:spMkLst>
            <pc:docMk/>
            <pc:sldMk cId="0" sldId="258"/>
            <ac:spMk id="93" creationId="{001B9178-4099-4DCE-B682-F91CA6305969}"/>
          </ac:spMkLst>
        </pc:spChg>
        <pc:spChg chg="mod">
          <ac:chgData name="Hari" userId="f1ea2ecdea42b756" providerId="LiveId" clId="{69616245-546F-4E83-853F-77C9879AB43F}" dt="2022-02-07T04:17:36.721" v="202"/>
          <ac:spMkLst>
            <pc:docMk/>
            <pc:sldMk cId="0" sldId="258"/>
            <ac:spMk id="95" creationId="{68404509-822A-4C5C-98F6-C5890905622B}"/>
          </ac:spMkLst>
        </pc:spChg>
        <pc:spChg chg="mod">
          <ac:chgData name="Hari" userId="f1ea2ecdea42b756" providerId="LiveId" clId="{69616245-546F-4E83-853F-77C9879AB43F}" dt="2022-02-07T04:17:36.721" v="202"/>
          <ac:spMkLst>
            <pc:docMk/>
            <pc:sldMk cId="0" sldId="258"/>
            <ac:spMk id="96" creationId="{8C118376-A1C4-4B1E-BB16-513CB842B8D6}"/>
          </ac:spMkLst>
        </pc:spChg>
        <pc:spChg chg="add del mod">
          <ac:chgData name="Hari" userId="f1ea2ecdea42b756" providerId="LiveId" clId="{69616245-546F-4E83-853F-77C9879AB43F}" dt="2022-02-07T04:17:45.808" v="205"/>
          <ac:spMkLst>
            <pc:docMk/>
            <pc:sldMk cId="0" sldId="258"/>
            <ac:spMk id="97" creationId="{FC5C17C2-8524-43A2-B661-7D389C590870}"/>
          </ac:spMkLst>
        </pc:spChg>
        <pc:spChg chg="add del mod">
          <ac:chgData name="Hari" userId="f1ea2ecdea42b756" providerId="LiveId" clId="{69616245-546F-4E83-853F-77C9879AB43F}" dt="2022-02-07T04:17:45.808" v="205"/>
          <ac:spMkLst>
            <pc:docMk/>
            <pc:sldMk cId="0" sldId="258"/>
            <ac:spMk id="98" creationId="{7F673CB8-CE26-4045-AA32-353E743A7CAD}"/>
          </ac:spMkLst>
        </pc:spChg>
        <pc:spChg chg="add del mod">
          <ac:chgData name="Hari" userId="f1ea2ecdea42b756" providerId="LiveId" clId="{69616245-546F-4E83-853F-77C9879AB43F}" dt="2022-02-07T04:17:45.808" v="205"/>
          <ac:spMkLst>
            <pc:docMk/>
            <pc:sldMk cId="0" sldId="258"/>
            <ac:spMk id="99" creationId="{7070F5BC-995A-4B05-981D-5053FBBBDD8C}"/>
          </ac:spMkLst>
        </pc:spChg>
        <pc:spChg chg="add del mod">
          <ac:chgData name="Hari" userId="f1ea2ecdea42b756" providerId="LiveId" clId="{69616245-546F-4E83-853F-77C9879AB43F}" dt="2022-02-07T04:17:45.808" v="205"/>
          <ac:spMkLst>
            <pc:docMk/>
            <pc:sldMk cId="0" sldId="258"/>
            <ac:spMk id="100" creationId="{1BB5A575-9D3B-475D-8FD9-63BF43AD2DA6}"/>
          </ac:spMkLst>
        </pc:spChg>
        <pc:spChg chg="add del mod">
          <ac:chgData name="Hari" userId="f1ea2ecdea42b756" providerId="LiveId" clId="{69616245-546F-4E83-853F-77C9879AB43F}" dt="2022-02-07T04:17:45.808" v="205"/>
          <ac:spMkLst>
            <pc:docMk/>
            <pc:sldMk cId="0" sldId="258"/>
            <ac:spMk id="101" creationId="{58BA432D-0427-416C-AF5E-76B84C97E57D}"/>
          </ac:spMkLst>
        </pc:spChg>
        <pc:spChg chg="add del mod">
          <ac:chgData name="Hari" userId="f1ea2ecdea42b756" providerId="LiveId" clId="{69616245-546F-4E83-853F-77C9879AB43F}" dt="2022-02-07T04:17:45.808" v="205"/>
          <ac:spMkLst>
            <pc:docMk/>
            <pc:sldMk cId="0" sldId="258"/>
            <ac:spMk id="102" creationId="{8760E166-F5A6-4D9A-8831-3C2A109B8200}"/>
          </ac:spMkLst>
        </pc:spChg>
        <pc:spChg chg="add del mod">
          <ac:chgData name="Hari" userId="f1ea2ecdea42b756" providerId="LiveId" clId="{69616245-546F-4E83-853F-77C9879AB43F}" dt="2022-02-07T04:17:45.808" v="205"/>
          <ac:spMkLst>
            <pc:docMk/>
            <pc:sldMk cId="0" sldId="258"/>
            <ac:spMk id="103" creationId="{1B41F94A-DDEF-4D2C-9C58-2670DA03886F}"/>
          </ac:spMkLst>
        </pc:spChg>
        <pc:spChg chg="add del mod">
          <ac:chgData name="Hari" userId="f1ea2ecdea42b756" providerId="LiveId" clId="{69616245-546F-4E83-853F-77C9879AB43F}" dt="2022-02-07T04:17:45.808" v="205"/>
          <ac:spMkLst>
            <pc:docMk/>
            <pc:sldMk cId="0" sldId="258"/>
            <ac:spMk id="104" creationId="{4109A453-8790-4595-83A1-BA48BB69A5AB}"/>
          </ac:spMkLst>
        </pc:spChg>
        <pc:spChg chg="add del mod">
          <ac:chgData name="Hari" userId="f1ea2ecdea42b756" providerId="LiveId" clId="{69616245-546F-4E83-853F-77C9879AB43F}" dt="2022-02-07T04:17:45.808" v="205"/>
          <ac:spMkLst>
            <pc:docMk/>
            <pc:sldMk cId="0" sldId="258"/>
            <ac:spMk id="105" creationId="{989AD39F-FDD3-4C7F-A7C6-629CFC0F9177}"/>
          </ac:spMkLst>
        </pc:spChg>
        <pc:spChg chg="add del mod">
          <ac:chgData name="Hari" userId="f1ea2ecdea42b756" providerId="LiveId" clId="{69616245-546F-4E83-853F-77C9879AB43F}" dt="2022-02-07T04:17:45.808" v="205"/>
          <ac:spMkLst>
            <pc:docMk/>
            <pc:sldMk cId="0" sldId="258"/>
            <ac:spMk id="106" creationId="{FB62BA0E-01E0-4D81-A6BC-98F229FA042F}"/>
          </ac:spMkLst>
        </pc:spChg>
        <pc:spChg chg="add mod">
          <ac:chgData name="Hari" userId="f1ea2ecdea42b756" providerId="LiveId" clId="{69616245-546F-4E83-853F-77C9879AB43F}" dt="2022-02-07T04:18:14.220" v="208" actId="1076"/>
          <ac:spMkLst>
            <pc:docMk/>
            <pc:sldMk cId="0" sldId="258"/>
            <ac:spMk id="107" creationId="{F5EAA5C3-F0CB-498D-A3C8-6E5C696A7F42}"/>
          </ac:spMkLst>
        </pc:spChg>
        <pc:spChg chg="mod">
          <ac:chgData name="Hari" userId="f1ea2ecdea42b756" providerId="LiveId" clId="{69616245-546F-4E83-853F-77C9879AB43F}" dt="2022-02-07T04:18:04.332" v="206"/>
          <ac:spMkLst>
            <pc:docMk/>
            <pc:sldMk cId="0" sldId="258"/>
            <ac:spMk id="109" creationId="{571E027B-C019-4514-93D0-E285BB9F9B02}"/>
          </ac:spMkLst>
        </pc:spChg>
        <pc:spChg chg="mod">
          <ac:chgData name="Hari" userId="f1ea2ecdea42b756" providerId="LiveId" clId="{69616245-546F-4E83-853F-77C9879AB43F}" dt="2022-02-07T04:18:04.332" v="206"/>
          <ac:spMkLst>
            <pc:docMk/>
            <pc:sldMk cId="0" sldId="258"/>
            <ac:spMk id="110" creationId="{5E084D5F-CE70-42B6-A54F-813C99222BFF}"/>
          </ac:spMkLst>
        </pc:spChg>
        <pc:spChg chg="add mod">
          <ac:chgData name="Hari" userId="f1ea2ecdea42b756" providerId="LiveId" clId="{69616245-546F-4E83-853F-77C9879AB43F}" dt="2022-02-07T04:18:10.503" v="207" actId="1076"/>
          <ac:spMkLst>
            <pc:docMk/>
            <pc:sldMk cId="0" sldId="258"/>
            <ac:spMk id="111" creationId="{4EAA04C0-2D7C-4BB6-97E4-CE2E85B817CC}"/>
          </ac:spMkLst>
        </pc:spChg>
        <pc:spChg chg="mod">
          <ac:chgData name="Hari" userId="f1ea2ecdea42b756" providerId="LiveId" clId="{69616245-546F-4E83-853F-77C9879AB43F}" dt="2022-02-07T04:18:04.332" v="206"/>
          <ac:spMkLst>
            <pc:docMk/>
            <pc:sldMk cId="0" sldId="258"/>
            <ac:spMk id="113" creationId="{39DFA03E-DB16-4BF9-9401-61F6860CE4D0}"/>
          </ac:spMkLst>
        </pc:spChg>
        <pc:spChg chg="mod">
          <ac:chgData name="Hari" userId="f1ea2ecdea42b756" providerId="LiveId" clId="{69616245-546F-4E83-853F-77C9879AB43F}" dt="2022-02-07T04:18:04.332" v="206"/>
          <ac:spMkLst>
            <pc:docMk/>
            <pc:sldMk cId="0" sldId="258"/>
            <ac:spMk id="114" creationId="{15F89268-3A42-4248-A481-42A01B94BE7A}"/>
          </ac:spMkLst>
        </pc:spChg>
        <pc:spChg chg="mod">
          <ac:chgData name="Hari" userId="f1ea2ecdea42b756" providerId="LiveId" clId="{69616245-546F-4E83-853F-77C9879AB43F}" dt="2022-02-07T04:18:04.332" v="206"/>
          <ac:spMkLst>
            <pc:docMk/>
            <pc:sldMk cId="0" sldId="258"/>
            <ac:spMk id="116" creationId="{5C5A580C-197C-468C-ABD1-738EF5CDF2BB}"/>
          </ac:spMkLst>
        </pc:spChg>
        <pc:spChg chg="mod">
          <ac:chgData name="Hari" userId="f1ea2ecdea42b756" providerId="LiveId" clId="{69616245-546F-4E83-853F-77C9879AB43F}" dt="2022-02-07T04:18:04.332" v="206"/>
          <ac:spMkLst>
            <pc:docMk/>
            <pc:sldMk cId="0" sldId="258"/>
            <ac:spMk id="117" creationId="{C32AA201-08EE-4EBD-B42F-38F1B9AE3FEB}"/>
          </ac:spMkLst>
        </pc:spChg>
        <pc:spChg chg="mod">
          <ac:chgData name="Hari" userId="f1ea2ecdea42b756" providerId="LiveId" clId="{69616245-546F-4E83-853F-77C9879AB43F}" dt="2022-02-07T04:18:04.332" v="206"/>
          <ac:spMkLst>
            <pc:docMk/>
            <pc:sldMk cId="0" sldId="258"/>
            <ac:spMk id="119" creationId="{914FD7AB-8339-424E-9478-CCD4B3584017}"/>
          </ac:spMkLst>
        </pc:spChg>
        <pc:spChg chg="mod">
          <ac:chgData name="Hari" userId="f1ea2ecdea42b756" providerId="LiveId" clId="{69616245-546F-4E83-853F-77C9879AB43F}" dt="2022-02-07T04:18:04.332" v="206"/>
          <ac:spMkLst>
            <pc:docMk/>
            <pc:sldMk cId="0" sldId="258"/>
            <ac:spMk id="120" creationId="{9DDD992B-626B-4950-9913-61BFE95D0769}"/>
          </ac:spMkLst>
        </pc:spChg>
        <pc:spChg chg="add mod">
          <ac:chgData name="Hari" userId="f1ea2ecdea42b756" providerId="LiveId" clId="{69616245-546F-4E83-853F-77C9879AB43F}" dt="2022-02-07T04:18:10.503" v="207" actId="1076"/>
          <ac:spMkLst>
            <pc:docMk/>
            <pc:sldMk cId="0" sldId="258"/>
            <ac:spMk id="121" creationId="{55A4D718-FD58-42A6-AA7F-62DCE30A2961}"/>
          </ac:spMkLst>
        </pc:spChg>
        <pc:spChg chg="add mod">
          <ac:chgData name="Hari" userId="f1ea2ecdea42b756" providerId="LiveId" clId="{69616245-546F-4E83-853F-77C9879AB43F}" dt="2022-02-07T04:18:10.503" v="207" actId="1076"/>
          <ac:spMkLst>
            <pc:docMk/>
            <pc:sldMk cId="0" sldId="258"/>
            <ac:spMk id="122" creationId="{BA770171-AA2C-4B65-8900-04F81BD05D50}"/>
          </ac:spMkLst>
        </pc:spChg>
        <pc:spChg chg="add mod">
          <ac:chgData name="Hari" userId="f1ea2ecdea42b756" providerId="LiveId" clId="{69616245-546F-4E83-853F-77C9879AB43F}" dt="2022-02-07T04:18:10.503" v="207" actId="1076"/>
          <ac:spMkLst>
            <pc:docMk/>
            <pc:sldMk cId="0" sldId="258"/>
            <ac:spMk id="123" creationId="{4443430C-25DF-48D7-85A7-C9B1C743B43C}"/>
          </ac:spMkLst>
        </pc:spChg>
        <pc:spChg chg="add mod">
          <ac:chgData name="Hari" userId="f1ea2ecdea42b756" providerId="LiveId" clId="{69616245-546F-4E83-853F-77C9879AB43F}" dt="2022-02-07T04:18:10.503" v="207" actId="1076"/>
          <ac:spMkLst>
            <pc:docMk/>
            <pc:sldMk cId="0" sldId="258"/>
            <ac:spMk id="124" creationId="{4094DB78-FA40-4444-AF3E-FAA676F25399}"/>
          </ac:spMkLst>
        </pc:spChg>
        <pc:spChg chg="add mod">
          <ac:chgData name="Hari" userId="f1ea2ecdea42b756" providerId="LiveId" clId="{69616245-546F-4E83-853F-77C9879AB43F}" dt="2022-02-07T04:18:10.503" v="207" actId="1076"/>
          <ac:spMkLst>
            <pc:docMk/>
            <pc:sldMk cId="0" sldId="258"/>
            <ac:spMk id="125" creationId="{ACCE9682-FC14-4EC5-9347-97FDEE136AD1}"/>
          </ac:spMkLst>
        </pc:spChg>
        <pc:spChg chg="add mod">
          <ac:chgData name="Hari" userId="f1ea2ecdea42b756" providerId="LiveId" clId="{69616245-546F-4E83-853F-77C9879AB43F}" dt="2022-02-07T04:18:10.503" v="207" actId="1076"/>
          <ac:spMkLst>
            <pc:docMk/>
            <pc:sldMk cId="0" sldId="258"/>
            <ac:spMk id="126" creationId="{BA33D153-46E8-434A-9C0C-E8ECAA95D4DD}"/>
          </ac:spMkLst>
        </pc:spChg>
        <pc:spChg chg="add mod">
          <ac:chgData name="Hari" userId="f1ea2ecdea42b756" providerId="LiveId" clId="{69616245-546F-4E83-853F-77C9879AB43F}" dt="2022-02-07T04:18:10.503" v="207" actId="1076"/>
          <ac:spMkLst>
            <pc:docMk/>
            <pc:sldMk cId="0" sldId="258"/>
            <ac:spMk id="127" creationId="{FE2226C1-55A3-4AA1-AECD-EFB48A220E78}"/>
          </ac:spMkLst>
        </pc:spChg>
        <pc:spChg chg="add mod">
          <ac:chgData name="Hari" userId="f1ea2ecdea42b756" providerId="LiveId" clId="{69616245-546F-4E83-853F-77C9879AB43F}" dt="2022-02-07T04:18:10.503" v="207" actId="1076"/>
          <ac:spMkLst>
            <pc:docMk/>
            <pc:sldMk cId="0" sldId="258"/>
            <ac:spMk id="128" creationId="{DD32C419-851D-4C8D-A8A1-6D53C1EC85AB}"/>
          </ac:spMkLst>
        </pc:spChg>
        <pc:spChg chg="add mod">
          <ac:chgData name="Hari" userId="f1ea2ecdea42b756" providerId="LiveId" clId="{69616245-546F-4E83-853F-77C9879AB43F}" dt="2022-02-07T04:18:10.503" v="207" actId="1076"/>
          <ac:spMkLst>
            <pc:docMk/>
            <pc:sldMk cId="0" sldId="258"/>
            <ac:spMk id="129" creationId="{8ABFFEAE-1CD8-4D77-A848-9F8B8E928BBF}"/>
          </ac:spMkLst>
        </pc:spChg>
        <pc:spChg chg="add mod">
          <ac:chgData name="Hari" userId="f1ea2ecdea42b756" providerId="LiveId" clId="{69616245-546F-4E83-853F-77C9879AB43F}" dt="2022-02-07T04:18:10.503" v="207" actId="1076"/>
          <ac:spMkLst>
            <pc:docMk/>
            <pc:sldMk cId="0" sldId="258"/>
            <ac:spMk id="130" creationId="{32B92281-D5B2-44FE-9F75-0547BE24F854}"/>
          </ac:spMkLst>
        </pc:spChg>
        <pc:spChg chg="del">
          <ac:chgData name="Hari" userId="f1ea2ecdea42b756" providerId="LiveId" clId="{69616245-546F-4E83-853F-77C9879AB43F}" dt="2022-02-07T04:15:05.279" v="150" actId="478"/>
          <ac:spMkLst>
            <pc:docMk/>
            <pc:sldMk cId="0" sldId="258"/>
            <ac:spMk id="141" creationId="{00000000-0000-0000-0000-000000000000}"/>
          </ac:spMkLst>
        </pc:spChg>
        <pc:spChg chg="del">
          <ac:chgData name="Hari" userId="f1ea2ecdea42b756" providerId="LiveId" clId="{69616245-546F-4E83-853F-77C9879AB43F}" dt="2022-02-07T04:15:05.279" v="150" actId="478"/>
          <ac:spMkLst>
            <pc:docMk/>
            <pc:sldMk cId="0" sldId="258"/>
            <ac:spMk id="142" creationId="{00000000-0000-0000-0000-000000000000}"/>
          </ac:spMkLst>
        </pc:spChg>
        <pc:spChg chg="del">
          <ac:chgData name="Hari" userId="f1ea2ecdea42b756" providerId="LiveId" clId="{69616245-546F-4E83-853F-77C9879AB43F}" dt="2022-02-07T04:15:05.279" v="150" actId="478"/>
          <ac:spMkLst>
            <pc:docMk/>
            <pc:sldMk cId="0" sldId="258"/>
            <ac:spMk id="144" creationId="{00000000-0000-0000-0000-000000000000}"/>
          </ac:spMkLst>
        </pc:spChg>
        <pc:spChg chg="del">
          <ac:chgData name="Hari" userId="f1ea2ecdea42b756" providerId="LiveId" clId="{69616245-546F-4E83-853F-77C9879AB43F}" dt="2022-02-07T04:15:05.279" v="150" actId="478"/>
          <ac:spMkLst>
            <pc:docMk/>
            <pc:sldMk cId="0" sldId="258"/>
            <ac:spMk id="146" creationId="{00000000-0000-0000-0000-000000000000}"/>
          </ac:spMkLst>
        </pc:spChg>
        <pc:spChg chg="del">
          <ac:chgData name="Hari" userId="f1ea2ecdea42b756" providerId="LiveId" clId="{69616245-546F-4E83-853F-77C9879AB43F}" dt="2022-02-07T04:15:05.279" v="150" actId="478"/>
          <ac:spMkLst>
            <pc:docMk/>
            <pc:sldMk cId="0" sldId="258"/>
            <ac:spMk id="148" creationId="{00000000-0000-0000-0000-000000000000}"/>
          </ac:spMkLst>
        </pc:spChg>
        <pc:spChg chg="del">
          <ac:chgData name="Hari" userId="f1ea2ecdea42b756" providerId="LiveId" clId="{69616245-546F-4E83-853F-77C9879AB43F}" dt="2022-02-07T04:15:05.279" v="150" actId="478"/>
          <ac:spMkLst>
            <pc:docMk/>
            <pc:sldMk cId="0" sldId="258"/>
            <ac:spMk id="150" creationId="{00000000-0000-0000-0000-000000000000}"/>
          </ac:spMkLst>
        </pc:spChg>
        <pc:spChg chg="del">
          <ac:chgData name="Hari" userId="f1ea2ecdea42b756" providerId="LiveId" clId="{69616245-546F-4E83-853F-77C9879AB43F}" dt="2022-02-07T04:15:05.279" v="150" actId="478"/>
          <ac:spMkLst>
            <pc:docMk/>
            <pc:sldMk cId="0" sldId="258"/>
            <ac:spMk id="152" creationId="{00000000-0000-0000-0000-000000000000}"/>
          </ac:spMkLst>
        </pc:spChg>
        <pc:spChg chg="del">
          <ac:chgData name="Hari" userId="f1ea2ecdea42b756" providerId="LiveId" clId="{69616245-546F-4E83-853F-77C9879AB43F}" dt="2022-02-07T04:15:05.279" v="150" actId="478"/>
          <ac:spMkLst>
            <pc:docMk/>
            <pc:sldMk cId="0" sldId="258"/>
            <ac:spMk id="153" creationId="{00000000-0000-0000-0000-000000000000}"/>
          </ac:spMkLst>
        </pc:spChg>
        <pc:spChg chg="del">
          <ac:chgData name="Hari" userId="f1ea2ecdea42b756" providerId="LiveId" clId="{69616245-546F-4E83-853F-77C9879AB43F}" dt="2022-02-07T04:15:05.279" v="150" actId="478"/>
          <ac:spMkLst>
            <pc:docMk/>
            <pc:sldMk cId="0" sldId="258"/>
            <ac:spMk id="154" creationId="{00000000-0000-0000-0000-000000000000}"/>
          </ac:spMkLst>
        </pc:spChg>
        <pc:spChg chg="del">
          <ac:chgData name="Hari" userId="f1ea2ecdea42b756" providerId="LiveId" clId="{69616245-546F-4E83-853F-77C9879AB43F}" dt="2022-02-07T04:15:05.279" v="150" actId="478"/>
          <ac:spMkLst>
            <pc:docMk/>
            <pc:sldMk cId="0" sldId="258"/>
            <ac:spMk id="155" creationId="{00000000-0000-0000-0000-000000000000}"/>
          </ac:spMkLst>
        </pc:spChg>
        <pc:spChg chg="del">
          <ac:chgData name="Hari" userId="f1ea2ecdea42b756" providerId="LiveId" clId="{69616245-546F-4E83-853F-77C9879AB43F}" dt="2022-02-07T04:15:05.279" v="150" actId="478"/>
          <ac:spMkLst>
            <pc:docMk/>
            <pc:sldMk cId="0" sldId="258"/>
            <ac:spMk id="156" creationId="{00000000-0000-0000-0000-000000000000}"/>
          </ac:spMkLst>
        </pc:spChg>
        <pc:grpChg chg="add del mod">
          <ac:chgData name="Hari" userId="f1ea2ecdea42b756" providerId="LiveId" clId="{69616245-546F-4E83-853F-77C9879AB43F}" dt="2022-02-07T04:17:14.309" v="201"/>
          <ac:grpSpMkLst>
            <pc:docMk/>
            <pc:sldMk cId="0" sldId="258"/>
            <ac:grpSpMk id="36" creationId="{4D95D8FD-93D9-4C5E-A6D0-95A12778B0FF}"/>
          </ac:grpSpMkLst>
        </pc:grpChg>
        <pc:grpChg chg="add del mod">
          <ac:chgData name="Hari" userId="f1ea2ecdea42b756" providerId="LiveId" clId="{69616245-546F-4E83-853F-77C9879AB43F}" dt="2022-02-07T04:17:14.309" v="201"/>
          <ac:grpSpMkLst>
            <pc:docMk/>
            <pc:sldMk cId="0" sldId="258"/>
            <ac:grpSpMk id="40" creationId="{C9DD6C0C-0B64-46E9-9FFC-E5466F636E25}"/>
          </ac:grpSpMkLst>
        </pc:grpChg>
        <pc:grpChg chg="add del mod">
          <ac:chgData name="Hari" userId="f1ea2ecdea42b756" providerId="LiveId" clId="{69616245-546F-4E83-853F-77C9879AB43F}" dt="2022-02-07T04:17:14.309" v="201"/>
          <ac:grpSpMkLst>
            <pc:docMk/>
            <pc:sldMk cId="0" sldId="258"/>
            <ac:grpSpMk id="43" creationId="{FEE923B0-B544-4E53-B75E-74AA70433147}"/>
          </ac:grpSpMkLst>
        </pc:grpChg>
        <pc:grpChg chg="add del mod">
          <ac:chgData name="Hari" userId="f1ea2ecdea42b756" providerId="LiveId" clId="{69616245-546F-4E83-853F-77C9879AB43F}" dt="2022-02-07T04:17:14.309" v="201"/>
          <ac:grpSpMkLst>
            <pc:docMk/>
            <pc:sldMk cId="0" sldId="258"/>
            <ac:grpSpMk id="46" creationId="{0ADD7D39-D5AC-4C38-B960-20E556DFC79D}"/>
          </ac:grpSpMkLst>
        </pc:grpChg>
        <pc:grpChg chg="add del mod">
          <ac:chgData name="Hari" userId="f1ea2ecdea42b756" providerId="LiveId" clId="{69616245-546F-4E83-853F-77C9879AB43F}" dt="2022-02-07T04:15:55.281" v="164"/>
          <ac:grpSpMkLst>
            <pc:docMk/>
            <pc:sldMk cId="0" sldId="258"/>
            <ac:grpSpMk id="59" creationId="{7A867ADE-D42D-4DC9-816D-441423092366}"/>
          </ac:grpSpMkLst>
        </pc:grpChg>
        <pc:grpChg chg="add del mod">
          <ac:chgData name="Hari" userId="f1ea2ecdea42b756" providerId="LiveId" clId="{69616245-546F-4E83-853F-77C9879AB43F}" dt="2022-02-07T04:15:55.281" v="164"/>
          <ac:grpSpMkLst>
            <pc:docMk/>
            <pc:sldMk cId="0" sldId="258"/>
            <ac:grpSpMk id="63" creationId="{94DA4EAA-617D-40E5-A584-A46FBABFC95C}"/>
          </ac:grpSpMkLst>
        </pc:grpChg>
        <pc:grpChg chg="add del mod">
          <ac:chgData name="Hari" userId="f1ea2ecdea42b756" providerId="LiveId" clId="{69616245-546F-4E83-853F-77C9879AB43F}" dt="2022-02-07T04:15:55.281" v="164"/>
          <ac:grpSpMkLst>
            <pc:docMk/>
            <pc:sldMk cId="0" sldId="258"/>
            <ac:grpSpMk id="66" creationId="{C8512A33-2FDC-49BE-8101-DAE810CDBE07}"/>
          </ac:grpSpMkLst>
        </pc:grpChg>
        <pc:grpChg chg="add del mod">
          <ac:chgData name="Hari" userId="f1ea2ecdea42b756" providerId="LiveId" clId="{69616245-546F-4E83-853F-77C9879AB43F}" dt="2022-02-07T04:15:55.281" v="164"/>
          <ac:grpSpMkLst>
            <pc:docMk/>
            <pc:sldMk cId="0" sldId="258"/>
            <ac:grpSpMk id="69" creationId="{538768C9-0A65-43E5-8D27-7B24C792CC5F}"/>
          </ac:grpSpMkLst>
        </pc:grpChg>
        <pc:grpChg chg="add del mod">
          <ac:chgData name="Hari" userId="f1ea2ecdea42b756" providerId="LiveId" clId="{69616245-546F-4E83-853F-77C9879AB43F}" dt="2022-02-07T04:17:45.808" v="205"/>
          <ac:grpSpMkLst>
            <pc:docMk/>
            <pc:sldMk cId="0" sldId="258"/>
            <ac:grpSpMk id="85" creationId="{7C39DA4E-552C-486E-B9C3-2892069CDE35}"/>
          </ac:grpSpMkLst>
        </pc:grpChg>
        <pc:grpChg chg="add del mod">
          <ac:chgData name="Hari" userId="f1ea2ecdea42b756" providerId="LiveId" clId="{69616245-546F-4E83-853F-77C9879AB43F}" dt="2022-02-07T04:17:45.808" v="205"/>
          <ac:grpSpMkLst>
            <pc:docMk/>
            <pc:sldMk cId="0" sldId="258"/>
            <ac:grpSpMk id="88" creationId="{FB994687-F339-4B69-8C3B-312194F6C034}"/>
          </ac:grpSpMkLst>
        </pc:grpChg>
        <pc:grpChg chg="add del mod">
          <ac:chgData name="Hari" userId="f1ea2ecdea42b756" providerId="LiveId" clId="{69616245-546F-4E83-853F-77C9879AB43F}" dt="2022-02-07T04:17:45.808" v="205"/>
          <ac:grpSpMkLst>
            <pc:docMk/>
            <pc:sldMk cId="0" sldId="258"/>
            <ac:grpSpMk id="91" creationId="{295A5E75-B094-404F-A6BC-BD7E03563527}"/>
          </ac:grpSpMkLst>
        </pc:grpChg>
        <pc:grpChg chg="add del mod">
          <ac:chgData name="Hari" userId="f1ea2ecdea42b756" providerId="LiveId" clId="{69616245-546F-4E83-853F-77C9879AB43F}" dt="2022-02-07T04:17:45.808" v="205"/>
          <ac:grpSpMkLst>
            <pc:docMk/>
            <pc:sldMk cId="0" sldId="258"/>
            <ac:grpSpMk id="94" creationId="{14FFFB8F-5C34-4051-B665-D8990DB48236}"/>
          </ac:grpSpMkLst>
        </pc:grpChg>
        <pc:grpChg chg="add mod">
          <ac:chgData name="Hari" userId="f1ea2ecdea42b756" providerId="LiveId" clId="{69616245-546F-4E83-853F-77C9879AB43F}" dt="2022-02-07T04:18:10.503" v="207" actId="1076"/>
          <ac:grpSpMkLst>
            <pc:docMk/>
            <pc:sldMk cId="0" sldId="258"/>
            <ac:grpSpMk id="108" creationId="{3BADDC8A-6187-44D1-91CC-5E639B207285}"/>
          </ac:grpSpMkLst>
        </pc:grpChg>
        <pc:grpChg chg="add mod">
          <ac:chgData name="Hari" userId="f1ea2ecdea42b756" providerId="LiveId" clId="{69616245-546F-4E83-853F-77C9879AB43F}" dt="2022-02-07T04:18:10.503" v="207" actId="1076"/>
          <ac:grpSpMkLst>
            <pc:docMk/>
            <pc:sldMk cId="0" sldId="258"/>
            <ac:grpSpMk id="112" creationId="{857C2636-B2A2-47F6-B24D-26830FB3F485}"/>
          </ac:grpSpMkLst>
        </pc:grpChg>
        <pc:grpChg chg="add mod">
          <ac:chgData name="Hari" userId="f1ea2ecdea42b756" providerId="LiveId" clId="{69616245-546F-4E83-853F-77C9879AB43F}" dt="2022-02-07T04:18:10.503" v="207" actId="1076"/>
          <ac:grpSpMkLst>
            <pc:docMk/>
            <pc:sldMk cId="0" sldId="258"/>
            <ac:grpSpMk id="115" creationId="{E2FEB144-10CB-4E7F-ADB5-A33FF5F52962}"/>
          </ac:grpSpMkLst>
        </pc:grpChg>
        <pc:grpChg chg="add mod">
          <ac:chgData name="Hari" userId="f1ea2ecdea42b756" providerId="LiveId" clId="{69616245-546F-4E83-853F-77C9879AB43F}" dt="2022-02-07T04:18:10.503" v="207" actId="1076"/>
          <ac:grpSpMkLst>
            <pc:docMk/>
            <pc:sldMk cId="0" sldId="258"/>
            <ac:grpSpMk id="118" creationId="{136AB18E-4A82-47BC-893B-C33C533A24C3}"/>
          </ac:grpSpMkLst>
        </pc:grpChg>
      </pc:sldChg>
      <pc:sldChg chg="del">
        <pc:chgData name="Hari" userId="f1ea2ecdea42b756" providerId="LiveId" clId="{69616245-546F-4E83-853F-77C9879AB43F}" dt="2022-02-07T04:27:27.813" v="332" actId="47"/>
        <pc:sldMkLst>
          <pc:docMk/>
          <pc:sldMk cId="0" sldId="261"/>
        </pc:sldMkLst>
      </pc:sldChg>
      <pc:sldChg chg="addSp delSp modSp mod">
        <pc:chgData name="Hari" userId="f1ea2ecdea42b756" providerId="LiveId" clId="{69616245-546F-4E83-853F-77C9879AB43F}" dt="2022-02-07T16:54:49.229" v="993" actId="1076"/>
        <pc:sldMkLst>
          <pc:docMk/>
          <pc:sldMk cId="0" sldId="262"/>
        </pc:sldMkLst>
        <pc:spChg chg="add del mod">
          <ac:chgData name="Hari" userId="f1ea2ecdea42b756" providerId="LiveId" clId="{69616245-546F-4E83-853F-77C9879AB43F}" dt="2022-02-07T03:59:53.094" v="1" actId="478"/>
          <ac:spMkLst>
            <pc:docMk/>
            <pc:sldMk cId="0" sldId="262"/>
            <ac:spMk id="3" creationId="{BC4664A7-C22A-4AE7-AF53-61597E680A23}"/>
          </ac:spMkLst>
        </pc:spChg>
        <pc:spChg chg="add del mod">
          <ac:chgData name="Hari" userId="f1ea2ecdea42b756" providerId="LiveId" clId="{69616245-546F-4E83-853F-77C9879AB43F}" dt="2022-02-07T04:00:01.093" v="5" actId="478"/>
          <ac:spMkLst>
            <pc:docMk/>
            <pc:sldMk cId="0" sldId="262"/>
            <ac:spMk id="5" creationId="{CB633B0B-B98D-401D-BEBC-816E03A49D0B}"/>
          </ac:spMkLst>
        </pc:spChg>
        <pc:spChg chg="add mod">
          <ac:chgData name="Hari" userId="f1ea2ecdea42b756" providerId="LiveId" clId="{69616245-546F-4E83-853F-77C9879AB43F}" dt="2022-02-07T04:03:57.588" v="62" actId="20577"/>
          <ac:spMkLst>
            <pc:docMk/>
            <pc:sldMk cId="0" sldId="262"/>
            <ac:spMk id="9" creationId="{A933705F-3775-4C49-B18A-7A69D757079E}"/>
          </ac:spMkLst>
        </pc:spChg>
        <pc:spChg chg="add mod">
          <ac:chgData name="Hari" userId="f1ea2ecdea42b756" providerId="LiveId" clId="{69616245-546F-4E83-853F-77C9879AB43F}" dt="2022-02-07T04:05:37.341" v="75" actId="20577"/>
          <ac:spMkLst>
            <pc:docMk/>
            <pc:sldMk cId="0" sldId="262"/>
            <ac:spMk id="12" creationId="{2195AF98-406A-4F32-8A68-3576913313FB}"/>
          </ac:spMkLst>
        </pc:spChg>
        <pc:spChg chg="mod">
          <ac:chgData name="Hari" userId="f1ea2ecdea42b756" providerId="LiveId" clId="{69616245-546F-4E83-853F-77C9879AB43F}" dt="2022-02-07T16:54:49.229" v="993" actId="1076"/>
          <ac:spMkLst>
            <pc:docMk/>
            <pc:sldMk cId="0" sldId="262"/>
            <ac:spMk id="236" creationId="{00000000-0000-0000-0000-000000000000}"/>
          </ac:spMkLst>
        </pc:spChg>
        <pc:spChg chg="del">
          <ac:chgData name="Hari" userId="f1ea2ecdea42b756" providerId="LiveId" clId="{69616245-546F-4E83-853F-77C9879AB43F}" dt="2022-02-07T03:59:49.918" v="0" actId="478"/>
          <ac:spMkLst>
            <pc:docMk/>
            <pc:sldMk cId="0" sldId="262"/>
            <ac:spMk id="237" creationId="{00000000-0000-0000-0000-000000000000}"/>
          </ac:spMkLst>
        </pc:spChg>
        <pc:spChg chg="del">
          <ac:chgData name="Hari" userId="f1ea2ecdea42b756" providerId="LiveId" clId="{69616245-546F-4E83-853F-77C9879AB43F}" dt="2022-02-07T03:59:58.873" v="4" actId="478"/>
          <ac:spMkLst>
            <pc:docMk/>
            <pc:sldMk cId="0" sldId="262"/>
            <ac:spMk id="238" creationId="{00000000-0000-0000-0000-000000000000}"/>
          </ac:spMkLst>
        </pc:spChg>
      </pc:sldChg>
      <pc:sldChg chg="addSp delSp modSp mod ord">
        <pc:chgData name="Hari" userId="f1ea2ecdea42b756" providerId="LiveId" clId="{69616245-546F-4E83-853F-77C9879AB43F}" dt="2022-02-07T19:43:51.857" v="995"/>
        <pc:sldMkLst>
          <pc:docMk/>
          <pc:sldMk cId="0" sldId="263"/>
        </pc:sldMkLst>
        <pc:spChg chg="add del mod">
          <ac:chgData name="Hari" userId="f1ea2ecdea42b756" providerId="LiveId" clId="{69616245-546F-4E83-853F-77C9879AB43F}" dt="2022-02-07T04:00:59.926" v="21" actId="478"/>
          <ac:spMkLst>
            <pc:docMk/>
            <pc:sldMk cId="0" sldId="263"/>
            <ac:spMk id="3" creationId="{B321493F-4B6D-4C9A-A968-9FF8EB7B3F6A}"/>
          </ac:spMkLst>
        </pc:spChg>
        <pc:spChg chg="add mod">
          <ac:chgData name="Hari" userId="f1ea2ecdea42b756" providerId="LiveId" clId="{69616245-546F-4E83-853F-77C9879AB43F}" dt="2022-02-07T04:18:59.636" v="216" actId="1076"/>
          <ac:spMkLst>
            <pc:docMk/>
            <pc:sldMk cId="0" sldId="263"/>
            <ac:spMk id="6" creationId="{46CBC0FA-96A5-4032-A8F9-668833811A1E}"/>
          </ac:spMkLst>
        </pc:spChg>
        <pc:spChg chg="add mod">
          <ac:chgData name="Hari" userId="f1ea2ecdea42b756" providerId="LiveId" clId="{69616245-546F-4E83-853F-77C9879AB43F}" dt="2022-02-07T11:20:09.944" v="515" actId="20577"/>
          <ac:spMkLst>
            <pc:docMk/>
            <pc:sldMk cId="0" sldId="263"/>
            <ac:spMk id="7" creationId="{F8BF6825-0251-4B53-A7A1-4E330ADDEAB6}"/>
          </ac:spMkLst>
        </pc:spChg>
        <pc:spChg chg="del">
          <ac:chgData name="Hari" userId="f1ea2ecdea42b756" providerId="LiveId" clId="{69616245-546F-4E83-853F-77C9879AB43F}" dt="2022-02-07T04:00:54.933" v="19" actId="478"/>
          <ac:spMkLst>
            <pc:docMk/>
            <pc:sldMk cId="0" sldId="263"/>
            <ac:spMk id="245" creationId="{00000000-0000-0000-0000-000000000000}"/>
          </ac:spMkLst>
        </pc:spChg>
        <pc:spChg chg="del">
          <ac:chgData name="Hari" userId="f1ea2ecdea42b756" providerId="LiveId" clId="{69616245-546F-4E83-853F-77C9879AB43F}" dt="2022-02-07T04:00:57.841" v="20" actId="478"/>
          <ac:spMkLst>
            <pc:docMk/>
            <pc:sldMk cId="0" sldId="263"/>
            <ac:spMk id="246" creationId="{00000000-0000-0000-0000-000000000000}"/>
          </ac:spMkLst>
        </pc:spChg>
      </pc:sldChg>
      <pc:sldChg chg="addSp delSp modSp del mod ord modNotes">
        <pc:chgData name="Hari" userId="f1ea2ecdea42b756" providerId="LiveId" clId="{69616245-546F-4E83-853F-77C9879AB43F}" dt="2022-02-07T12:10:03.717" v="891" actId="2696"/>
        <pc:sldMkLst>
          <pc:docMk/>
          <pc:sldMk cId="0" sldId="265"/>
        </pc:sldMkLst>
        <pc:spChg chg="add del mod">
          <ac:chgData name="Hari" userId="f1ea2ecdea42b756" providerId="LiveId" clId="{69616245-546F-4E83-853F-77C9879AB43F}" dt="2022-02-07T04:03:28.061" v="49" actId="478"/>
          <ac:spMkLst>
            <pc:docMk/>
            <pc:sldMk cId="0" sldId="265"/>
            <ac:spMk id="3" creationId="{D81EE101-A841-4451-84A7-65DEC27E1CD7}"/>
          </ac:spMkLst>
        </pc:spChg>
        <pc:spChg chg="add del mod">
          <ac:chgData name="Hari" userId="f1ea2ecdea42b756" providerId="LiveId" clId="{69616245-546F-4E83-853F-77C9879AB43F}" dt="2022-02-07T04:03:45.072" v="53" actId="478"/>
          <ac:spMkLst>
            <pc:docMk/>
            <pc:sldMk cId="0" sldId="265"/>
            <ac:spMk id="5" creationId="{4DE3A74A-23E3-42F1-8A16-53A42881BD3C}"/>
          </ac:spMkLst>
        </pc:spChg>
        <pc:spChg chg="add del mod">
          <ac:chgData name="Hari" userId="f1ea2ecdea42b756" providerId="LiveId" clId="{69616245-546F-4E83-853F-77C9879AB43F}" dt="2022-02-07T04:03:42.106" v="52" actId="478"/>
          <ac:spMkLst>
            <pc:docMk/>
            <pc:sldMk cId="0" sldId="265"/>
            <ac:spMk id="7" creationId="{FC66DE48-0747-4709-BDEF-7C15DBB25F00}"/>
          </ac:spMkLst>
        </pc:spChg>
        <pc:spChg chg="add del mod">
          <ac:chgData name="Hari" userId="f1ea2ecdea42b756" providerId="LiveId" clId="{69616245-546F-4E83-853F-77C9879AB43F}" dt="2022-02-07T04:07:00.063" v="88" actId="478"/>
          <ac:spMkLst>
            <pc:docMk/>
            <pc:sldMk cId="0" sldId="265"/>
            <ac:spMk id="9" creationId="{FC830D41-4AA6-4017-9387-E857B57A613F}"/>
          </ac:spMkLst>
        </pc:spChg>
        <pc:spChg chg="add mod">
          <ac:chgData name="Hari" userId="f1ea2ecdea42b756" providerId="LiveId" clId="{69616245-546F-4E83-853F-77C9879AB43F}" dt="2022-02-07T12:09:38.791" v="887" actId="1076"/>
          <ac:spMkLst>
            <pc:docMk/>
            <pc:sldMk cId="0" sldId="265"/>
            <ac:spMk id="26" creationId="{28C65FD7-3A32-43BA-93E9-D2A1E646D88D}"/>
          </ac:spMkLst>
        </pc:spChg>
        <pc:spChg chg="del mod">
          <ac:chgData name="Hari" userId="f1ea2ecdea42b756" providerId="LiveId" clId="{69616245-546F-4E83-853F-77C9879AB43F}" dt="2022-02-07T04:07:02.117" v="89" actId="478"/>
          <ac:spMkLst>
            <pc:docMk/>
            <pc:sldMk cId="0" sldId="265"/>
            <ac:spMk id="258" creationId="{00000000-0000-0000-0000-000000000000}"/>
          </ac:spMkLst>
        </pc:spChg>
        <pc:spChg chg="mod">
          <ac:chgData name="Hari" userId="f1ea2ecdea42b756" providerId="LiveId" clId="{69616245-546F-4E83-853F-77C9879AB43F}" dt="2022-02-07T12:09:31.835" v="886" actId="1076"/>
          <ac:spMkLst>
            <pc:docMk/>
            <pc:sldMk cId="0" sldId="265"/>
            <ac:spMk id="259" creationId="{00000000-0000-0000-0000-000000000000}"/>
          </ac:spMkLst>
        </pc:spChg>
        <pc:spChg chg="mod">
          <ac:chgData name="Hari" userId="f1ea2ecdea42b756" providerId="LiveId" clId="{69616245-546F-4E83-853F-77C9879AB43F}" dt="2022-02-07T12:09:38.791" v="887" actId="1076"/>
          <ac:spMkLst>
            <pc:docMk/>
            <pc:sldMk cId="0" sldId="265"/>
            <ac:spMk id="260" creationId="{00000000-0000-0000-0000-000000000000}"/>
          </ac:spMkLst>
        </pc:spChg>
        <pc:spChg chg="mod">
          <ac:chgData name="Hari" userId="f1ea2ecdea42b756" providerId="LiveId" clId="{69616245-546F-4E83-853F-77C9879AB43F}" dt="2022-02-07T12:08:58.773" v="880" actId="1076"/>
          <ac:spMkLst>
            <pc:docMk/>
            <pc:sldMk cId="0" sldId="265"/>
            <ac:spMk id="261" creationId="{00000000-0000-0000-0000-000000000000}"/>
          </ac:spMkLst>
        </pc:spChg>
        <pc:spChg chg="mod">
          <ac:chgData name="Hari" userId="f1ea2ecdea42b756" providerId="LiveId" clId="{69616245-546F-4E83-853F-77C9879AB43F}" dt="2022-02-07T12:09:44.296" v="888" actId="14100"/>
          <ac:spMkLst>
            <pc:docMk/>
            <pc:sldMk cId="0" sldId="265"/>
            <ac:spMk id="262" creationId="{00000000-0000-0000-0000-000000000000}"/>
          </ac:spMkLst>
        </pc:spChg>
        <pc:spChg chg="mod">
          <ac:chgData name="Hari" userId="f1ea2ecdea42b756" providerId="LiveId" clId="{69616245-546F-4E83-853F-77C9879AB43F}" dt="2022-02-07T12:09:46.748" v="889" actId="14100"/>
          <ac:spMkLst>
            <pc:docMk/>
            <pc:sldMk cId="0" sldId="265"/>
            <ac:spMk id="263" creationId="{00000000-0000-0000-0000-000000000000}"/>
          </ac:spMkLst>
        </pc:spChg>
        <pc:spChg chg="mod">
          <ac:chgData name="Hari" userId="f1ea2ecdea42b756" providerId="LiveId" clId="{69616245-546F-4E83-853F-77C9879AB43F}" dt="2022-02-07T12:09:51.190" v="890" actId="14100"/>
          <ac:spMkLst>
            <pc:docMk/>
            <pc:sldMk cId="0" sldId="265"/>
            <ac:spMk id="264" creationId="{00000000-0000-0000-0000-000000000000}"/>
          </ac:spMkLst>
        </pc:spChg>
        <pc:spChg chg="mod">
          <ac:chgData name="Hari" userId="f1ea2ecdea42b756" providerId="LiveId" clId="{69616245-546F-4E83-853F-77C9879AB43F}" dt="2022-02-07T12:09:02.666" v="881" actId="1076"/>
          <ac:spMkLst>
            <pc:docMk/>
            <pc:sldMk cId="0" sldId="265"/>
            <ac:spMk id="265" creationId="{00000000-0000-0000-0000-000000000000}"/>
          </ac:spMkLst>
        </pc:spChg>
        <pc:spChg chg="del">
          <ac:chgData name="Hari" userId="f1ea2ecdea42b756" providerId="LiveId" clId="{69616245-546F-4E83-853F-77C9879AB43F}" dt="2022-02-07T04:06:56.242" v="87" actId="478"/>
          <ac:spMkLst>
            <pc:docMk/>
            <pc:sldMk cId="0" sldId="265"/>
            <ac:spMk id="266" creationId="{00000000-0000-0000-0000-000000000000}"/>
          </ac:spMkLst>
        </pc:spChg>
        <pc:spChg chg="del">
          <ac:chgData name="Hari" userId="f1ea2ecdea42b756" providerId="LiveId" clId="{69616245-546F-4E83-853F-77C9879AB43F}" dt="2022-02-07T04:03:34.824" v="51" actId="478"/>
          <ac:spMkLst>
            <pc:docMk/>
            <pc:sldMk cId="0" sldId="265"/>
            <ac:spMk id="267" creationId="{00000000-0000-0000-0000-000000000000}"/>
          </ac:spMkLst>
        </pc:spChg>
        <pc:spChg chg="del mod">
          <ac:chgData name="Hari" userId="f1ea2ecdea42b756" providerId="LiveId" clId="{69616245-546F-4E83-853F-77C9879AB43F}" dt="2022-02-07T04:03:20.446" v="48" actId="478"/>
          <ac:spMkLst>
            <pc:docMk/>
            <pc:sldMk cId="0" sldId="265"/>
            <ac:spMk id="268" creationId="{00000000-0000-0000-0000-000000000000}"/>
          </ac:spMkLst>
        </pc:spChg>
        <pc:spChg chg="mod">
          <ac:chgData name="Hari" userId="f1ea2ecdea42b756" providerId="LiveId" clId="{69616245-546F-4E83-853F-77C9879AB43F}" dt="2022-02-07T12:09:31.835" v="886" actId="1076"/>
          <ac:spMkLst>
            <pc:docMk/>
            <pc:sldMk cId="0" sldId="265"/>
            <ac:spMk id="269" creationId="{00000000-0000-0000-0000-000000000000}"/>
          </ac:spMkLst>
        </pc:spChg>
        <pc:spChg chg="del">
          <ac:chgData name="Hari" userId="f1ea2ecdea42b756" providerId="LiveId" clId="{69616245-546F-4E83-853F-77C9879AB43F}" dt="2022-02-07T04:03:30.544" v="50" actId="478"/>
          <ac:spMkLst>
            <pc:docMk/>
            <pc:sldMk cId="0" sldId="265"/>
            <ac:spMk id="270" creationId="{00000000-0000-0000-0000-000000000000}"/>
          </ac:spMkLst>
        </pc:spChg>
        <pc:spChg chg="mod">
          <ac:chgData name="Hari" userId="f1ea2ecdea42b756" providerId="LiveId" clId="{69616245-546F-4E83-853F-77C9879AB43F}" dt="2022-02-07T12:08:58.773" v="880" actId="1076"/>
          <ac:spMkLst>
            <pc:docMk/>
            <pc:sldMk cId="0" sldId="265"/>
            <ac:spMk id="271" creationId="{00000000-0000-0000-0000-000000000000}"/>
          </ac:spMkLst>
        </pc:spChg>
        <pc:spChg chg="mod">
          <ac:chgData name="Hari" userId="f1ea2ecdea42b756" providerId="LiveId" clId="{69616245-546F-4E83-853F-77C9879AB43F}" dt="2022-02-07T12:09:31.835" v="886" actId="1076"/>
          <ac:spMkLst>
            <pc:docMk/>
            <pc:sldMk cId="0" sldId="265"/>
            <ac:spMk id="272" creationId="{00000000-0000-0000-0000-000000000000}"/>
          </ac:spMkLst>
        </pc:spChg>
        <pc:spChg chg="mod">
          <ac:chgData name="Hari" userId="f1ea2ecdea42b756" providerId="LiveId" clId="{69616245-546F-4E83-853F-77C9879AB43F}" dt="2022-02-07T12:09:38.791" v="887" actId="1076"/>
          <ac:spMkLst>
            <pc:docMk/>
            <pc:sldMk cId="0" sldId="265"/>
            <ac:spMk id="273" creationId="{00000000-0000-0000-0000-000000000000}"/>
          </ac:spMkLst>
        </pc:spChg>
      </pc:sldChg>
      <pc:sldChg chg="del">
        <pc:chgData name="Hari" userId="f1ea2ecdea42b756" providerId="LiveId" clId="{69616245-546F-4E83-853F-77C9879AB43F}" dt="2022-02-07T04:27:26.955" v="331" actId="47"/>
        <pc:sldMkLst>
          <pc:docMk/>
          <pc:sldMk cId="0" sldId="266"/>
        </pc:sldMkLst>
      </pc:sldChg>
      <pc:sldChg chg="del">
        <pc:chgData name="Hari" userId="f1ea2ecdea42b756" providerId="LiveId" clId="{69616245-546F-4E83-853F-77C9879AB43F}" dt="2022-02-07T04:27:30.583" v="333" actId="47"/>
        <pc:sldMkLst>
          <pc:docMk/>
          <pc:sldMk cId="0" sldId="267"/>
        </pc:sldMkLst>
      </pc:sldChg>
      <pc:sldChg chg="modSp mod">
        <pc:chgData name="Hari" userId="f1ea2ecdea42b756" providerId="LiveId" clId="{69616245-546F-4E83-853F-77C9879AB43F}" dt="2022-02-07T15:28:51.226" v="960" actId="20577"/>
        <pc:sldMkLst>
          <pc:docMk/>
          <pc:sldMk cId="0" sldId="268"/>
        </pc:sldMkLst>
        <pc:spChg chg="mod">
          <ac:chgData name="Hari" userId="f1ea2ecdea42b756" providerId="LiveId" clId="{69616245-546F-4E83-853F-77C9879AB43F}" dt="2022-02-07T15:28:51.226" v="960" actId="20577"/>
          <ac:spMkLst>
            <pc:docMk/>
            <pc:sldMk cId="0" sldId="268"/>
            <ac:spMk id="318" creationId="{00000000-0000-0000-0000-000000000000}"/>
          </ac:spMkLst>
        </pc:spChg>
      </pc:sldChg>
      <pc:sldChg chg="addSp delSp modSp mod">
        <pc:chgData name="Hari" userId="f1ea2ecdea42b756" providerId="LiveId" clId="{69616245-546F-4E83-853F-77C9879AB43F}" dt="2022-02-07T16:53:53.535" v="992" actId="478"/>
        <pc:sldMkLst>
          <pc:docMk/>
          <pc:sldMk cId="0" sldId="269"/>
        </pc:sldMkLst>
        <pc:spChg chg="add del mod">
          <ac:chgData name="Hari" userId="f1ea2ecdea42b756" providerId="LiveId" clId="{69616245-546F-4E83-853F-77C9879AB43F}" dt="2022-02-07T16:53:53.535" v="992" actId="478"/>
          <ac:spMkLst>
            <pc:docMk/>
            <pc:sldMk cId="0" sldId="269"/>
            <ac:spMk id="3" creationId="{69F2A8F2-0EBB-4157-B43C-0B92F85AFF48}"/>
          </ac:spMkLst>
        </pc:spChg>
        <pc:spChg chg="add del mod">
          <ac:chgData name="Hari" userId="f1ea2ecdea42b756" providerId="LiveId" clId="{69616245-546F-4E83-853F-77C9879AB43F}" dt="2022-02-07T04:25:31.207" v="303" actId="478"/>
          <ac:spMkLst>
            <pc:docMk/>
            <pc:sldMk cId="0" sldId="269"/>
            <ac:spMk id="3" creationId="{AF3045E9-AA87-4F2D-AA3A-5FD75B454C7B}"/>
          </ac:spMkLst>
        </pc:spChg>
        <pc:spChg chg="add del mod">
          <ac:chgData name="Hari" userId="f1ea2ecdea42b756" providerId="LiveId" clId="{69616245-546F-4E83-853F-77C9879AB43F}" dt="2022-02-07T04:25:34.752" v="304" actId="478"/>
          <ac:spMkLst>
            <pc:docMk/>
            <pc:sldMk cId="0" sldId="269"/>
            <ac:spMk id="5" creationId="{880FE84E-A5FB-4B45-8AA2-FE752220B719}"/>
          </ac:spMkLst>
        </pc:spChg>
        <pc:spChg chg="add del mod">
          <ac:chgData name="Hari" userId="f1ea2ecdea42b756" providerId="LiveId" clId="{69616245-546F-4E83-853F-77C9879AB43F}" dt="2022-02-07T04:25:49.549" v="308"/>
          <ac:spMkLst>
            <pc:docMk/>
            <pc:sldMk cId="0" sldId="269"/>
            <ac:spMk id="32" creationId="{5BCD901E-86C2-4C1A-998D-94B8D46A92B4}"/>
          </ac:spMkLst>
        </pc:spChg>
        <pc:spChg chg="add del mod">
          <ac:chgData name="Hari" userId="f1ea2ecdea42b756" providerId="LiveId" clId="{69616245-546F-4E83-853F-77C9879AB43F}" dt="2022-02-07T16:53:51.644" v="991" actId="478"/>
          <ac:spMkLst>
            <pc:docMk/>
            <pc:sldMk cId="0" sldId="269"/>
            <ac:spMk id="33" creationId="{15F4AC4B-5FF4-4EBF-A64C-F5F1A73D0718}"/>
          </ac:spMkLst>
        </pc:spChg>
        <pc:spChg chg="add mod">
          <ac:chgData name="Hari" userId="f1ea2ecdea42b756" providerId="LiveId" clId="{69616245-546F-4E83-853F-77C9879AB43F}" dt="2022-02-07T04:27:20.663" v="330" actId="313"/>
          <ac:spMkLst>
            <pc:docMk/>
            <pc:sldMk cId="0" sldId="269"/>
            <ac:spMk id="34" creationId="{7A65F65D-5757-4E7D-AE74-CBFB51035407}"/>
          </ac:spMkLst>
        </pc:spChg>
        <pc:spChg chg="del mod">
          <ac:chgData name="Hari" userId="f1ea2ecdea42b756" providerId="LiveId" clId="{69616245-546F-4E83-853F-77C9879AB43F}" dt="2022-02-07T04:26:57.031" v="323" actId="21"/>
          <ac:spMkLst>
            <pc:docMk/>
            <pc:sldMk cId="0" sldId="269"/>
            <ac:spMk id="323" creationId="{00000000-0000-0000-0000-000000000000}"/>
          </ac:spMkLst>
        </pc:spChg>
        <pc:spChg chg="del mod">
          <ac:chgData name="Hari" userId="f1ea2ecdea42b756" providerId="LiveId" clId="{69616245-546F-4E83-853F-77C9879AB43F}" dt="2022-02-07T04:25:28.552" v="301" actId="478"/>
          <ac:spMkLst>
            <pc:docMk/>
            <pc:sldMk cId="0" sldId="269"/>
            <ac:spMk id="324" creationId="{00000000-0000-0000-0000-000000000000}"/>
          </ac:spMkLst>
        </pc:spChg>
        <pc:spChg chg="del">
          <ac:chgData name="Hari" userId="f1ea2ecdea42b756" providerId="LiveId" clId="{69616245-546F-4E83-853F-77C9879AB43F}" dt="2022-02-07T04:25:30.026" v="302" actId="478"/>
          <ac:spMkLst>
            <pc:docMk/>
            <pc:sldMk cId="0" sldId="269"/>
            <ac:spMk id="325" creationId="{00000000-0000-0000-0000-000000000000}"/>
          </ac:spMkLst>
        </pc:spChg>
      </pc:sldChg>
      <pc:sldChg chg="addSp delSp modSp mod">
        <pc:chgData name="Hari" userId="f1ea2ecdea42b756" providerId="LiveId" clId="{69616245-546F-4E83-853F-77C9879AB43F}" dt="2022-02-07T15:48:33.294" v="961" actId="1076"/>
        <pc:sldMkLst>
          <pc:docMk/>
          <pc:sldMk cId="0" sldId="270"/>
        </pc:sldMkLst>
        <pc:spChg chg="add del mod">
          <ac:chgData name="Hari" userId="f1ea2ecdea42b756" providerId="LiveId" clId="{69616245-546F-4E83-853F-77C9879AB43F}" dt="2022-02-07T04:28:00.335" v="339" actId="478"/>
          <ac:spMkLst>
            <pc:docMk/>
            <pc:sldMk cId="0" sldId="270"/>
            <ac:spMk id="3" creationId="{20CC00A0-30AC-43DB-BBC8-D06D9EFDB713}"/>
          </ac:spMkLst>
        </pc:spChg>
        <pc:spChg chg="add del mod">
          <ac:chgData name="Hari" userId="f1ea2ecdea42b756" providerId="LiveId" clId="{69616245-546F-4E83-853F-77C9879AB43F}" dt="2022-02-07T04:28:44.643" v="360" actId="478"/>
          <ac:spMkLst>
            <pc:docMk/>
            <pc:sldMk cId="0" sldId="270"/>
            <ac:spMk id="5" creationId="{1ED5848B-80BD-46A9-94DE-D811D51548B8}"/>
          </ac:spMkLst>
        </pc:spChg>
        <pc:spChg chg="add del mod">
          <ac:chgData name="Hari" userId="f1ea2ecdea42b756" providerId="LiveId" clId="{69616245-546F-4E83-853F-77C9879AB43F}" dt="2022-02-07T04:29:02.067" v="365" actId="478"/>
          <ac:spMkLst>
            <pc:docMk/>
            <pc:sldMk cId="0" sldId="270"/>
            <ac:spMk id="7" creationId="{095520C0-A9FE-4A2C-855F-62E2F3734C92}"/>
          </ac:spMkLst>
        </pc:spChg>
        <pc:spChg chg="add del mod">
          <ac:chgData name="Hari" userId="f1ea2ecdea42b756" providerId="LiveId" clId="{69616245-546F-4E83-853F-77C9879AB43F}" dt="2022-02-07T04:28:58.849" v="364" actId="478"/>
          <ac:spMkLst>
            <pc:docMk/>
            <pc:sldMk cId="0" sldId="270"/>
            <ac:spMk id="9" creationId="{50CE2305-1219-4C8A-AC2F-803F3F8B8CCC}"/>
          </ac:spMkLst>
        </pc:spChg>
        <pc:spChg chg="add del mod">
          <ac:chgData name="Hari" userId="f1ea2ecdea42b756" providerId="LiveId" clId="{69616245-546F-4E83-853F-77C9879AB43F}" dt="2022-02-07T04:29:19.378" v="371" actId="478"/>
          <ac:spMkLst>
            <pc:docMk/>
            <pc:sldMk cId="0" sldId="270"/>
            <ac:spMk id="11" creationId="{6F1732FE-A777-4066-8511-B5E010325088}"/>
          </ac:spMkLst>
        </pc:spChg>
        <pc:spChg chg="add del mod">
          <ac:chgData name="Hari" userId="f1ea2ecdea42b756" providerId="LiveId" clId="{69616245-546F-4E83-853F-77C9879AB43F}" dt="2022-02-07T04:29:25.227" v="373" actId="478"/>
          <ac:spMkLst>
            <pc:docMk/>
            <pc:sldMk cId="0" sldId="270"/>
            <ac:spMk id="13" creationId="{58561089-AD52-4C44-96D2-6E79C9F86065}"/>
          </ac:spMkLst>
        </pc:spChg>
        <pc:spChg chg="add del mod">
          <ac:chgData name="Hari" userId="f1ea2ecdea42b756" providerId="LiveId" clId="{69616245-546F-4E83-853F-77C9879AB43F}" dt="2022-02-07T04:29:30.830" v="375" actId="478"/>
          <ac:spMkLst>
            <pc:docMk/>
            <pc:sldMk cId="0" sldId="270"/>
            <ac:spMk id="15" creationId="{066859D7-08C7-4B50-A17F-D76AD954C023}"/>
          </ac:spMkLst>
        </pc:spChg>
        <pc:spChg chg="add del mod">
          <ac:chgData name="Hari" userId="f1ea2ecdea42b756" providerId="LiveId" clId="{69616245-546F-4E83-853F-77C9879AB43F}" dt="2022-02-07T04:29:36.213" v="377" actId="478"/>
          <ac:spMkLst>
            <pc:docMk/>
            <pc:sldMk cId="0" sldId="270"/>
            <ac:spMk id="17" creationId="{3637CD53-B3CF-40CF-88FD-5EE9008ADCE8}"/>
          </ac:spMkLst>
        </pc:spChg>
        <pc:spChg chg="add del mod">
          <ac:chgData name="Hari" userId="f1ea2ecdea42b756" providerId="LiveId" clId="{69616245-546F-4E83-853F-77C9879AB43F}" dt="2022-02-07T04:27:57.196" v="338" actId="478"/>
          <ac:spMkLst>
            <pc:docMk/>
            <pc:sldMk cId="0" sldId="270"/>
            <ac:spMk id="53" creationId="{CC979C48-CD34-47D3-A148-4D5E8EF30AAA}"/>
          </ac:spMkLst>
        </pc:spChg>
        <pc:spChg chg="add mod">
          <ac:chgData name="Hari" userId="f1ea2ecdea42b756" providerId="LiveId" clId="{69616245-546F-4E83-853F-77C9879AB43F}" dt="2022-02-07T04:29:12.140" v="369" actId="1076"/>
          <ac:spMkLst>
            <pc:docMk/>
            <pc:sldMk cId="0" sldId="270"/>
            <ac:spMk id="54" creationId="{0BE9D116-A2A5-4835-855B-5FCCAAB4A652}"/>
          </ac:spMkLst>
        </pc:spChg>
        <pc:spChg chg="add mod">
          <ac:chgData name="Hari" userId="f1ea2ecdea42b756" providerId="LiveId" clId="{69616245-546F-4E83-853F-77C9879AB43F}" dt="2022-02-07T04:30:07.766" v="390" actId="1076"/>
          <ac:spMkLst>
            <pc:docMk/>
            <pc:sldMk cId="0" sldId="270"/>
            <ac:spMk id="55" creationId="{3AE8A13D-C426-4B76-86C5-4D1A7690C749}"/>
          </ac:spMkLst>
        </pc:spChg>
        <pc:spChg chg="add mod">
          <ac:chgData name="Hari" userId="f1ea2ecdea42b756" providerId="LiveId" clId="{69616245-546F-4E83-853F-77C9879AB43F}" dt="2022-02-07T04:30:38.854" v="393" actId="1076"/>
          <ac:spMkLst>
            <pc:docMk/>
            <pc:sldMk cId="0" sldId="270"/>
            <ac:spMk id="70" creationId="{C629EB39-5AD2-4115-A151-974E30B5A4AA}"/>
          </ac:spMkLst>
        </pc:spChg>
        <pc:spChg chg="add mod">
          <ac:chgData name="Hari" userId="f1ea2ecdea42b756" providerId="LiveId" clId="{69616245-546F-4E83-853F-77C9879AB43F}" dt="2022-02-07T04:30:59.590" v="396" actId="1076"/>
          <ac:spMkLst>
            <pc:docMk/>
            <pc:sldMk cId="0" sldId="270"/>
            <ac:spMk id="71" creationId="{41291035-666C-4221-8000-3F6EAA0DCA43}"/>
          </ac:spMkLst>
        </pc:spChg>
        <pc:spChg chg="add mod">
          <ac:chgData name="Hari" userId="f1ea2ecdea42b756" providerId="LiveId" clId="{69616245-546F-4E83-853F-77C9879AB43F}" dt="2022-02-07T04:31:12.259" v="398" actId="1076"/>
          <ac:spMkLst>
            <pc:docMk/>
            <pc:sldMk cId="0" sldId="270"/>
            <ac:spMk id="72" creationId="{819ADA82-D150-4E8F-ACFD-0B01113D003C}"/>
          </ac:spMkLst>
        </pc:spChg>
        <pc:spChg chg="add mod">
          <ac:chgData name="Hari" userId="f1ea2ecdea42b756" providerId="LiveId" clId="{69616245-546F-4E83-853F-77C9879AB43F}" dt="2022-02-07T04:31:26.097" v="400" actId="1076"/>
          <ac:spMkLst>
            <pc:docMk/>
            <pc:sldMk cId="0" sldId="270"/>
            <ac:spMk id="73" creationId="{26A79F8A-4D1D-4D0F-9DD8-CC48F38A084E}"/>
          </ac:spMkLst>
        </pc:spChg>
        <pc:spChg chg="add mod">
          <ac:chgData name="Hari" userId="f1ea2ecdea42b756" providerId="LiveId" clId="{69616245-546F-4E83-853F-77C9879AB43F}" dt="2022-02-07T15:48:33.294" v="961" actId="1076"/>
          <ac:spMkLst>
            <pc:docMk/>
            <pc:sldMk cId="0" sldId="270"/>
            <ac:spMk id="75" creationId="{F29676C3-DB17-42CE-9577-375CB5B1B918}"/>
          </ac:spMkLst>
        </pc:spChg>
        <pc:spChg chg="add mod">
          <ac:chgData name="Hari" userId="f1ea2ecdea42b756" providerId="LiveId" clId="{69616245-546F-4E83-853F-77C9879AB43F}" dt="2022-02-07T04:32:46.854" v="420" actId="1076"/>
          <ac:spMkLst>
            <pc:docMk/>
            <pc:sldMk cId="0" sldId="270"/>
            <ac:spMk id="76" creationId="{D4196B0D-BAE2-4E17-990C-09CCDAA28216}"/>
          </ac:spMkLst>
        </pc:spChg>
        <pc:spChg chg="add mod">
          <ac:chgData name="Hari" userId="f1ea2ecdea42b756" providerId="LiveId" clId="{69616245-546F-4E83-853F-77C9879AB43F}" dt="2022-02-07T04:33:20.100" v="431" actId="1076"/>
          <ac:spMkLst>
            <pc:docMk/>
            <pc:sldMk cId="0" sldId="270"/>
            <ac:spMk id="78" creationId="{0D7E997D-77A0-4593-B886-2F11202739BF}"/>
          </ac:spMkLst>
        </pc:spChg>
        <pc:spChg chg="del">
          <ac:chgData name="Hari" userId="f1ea2ecdea42b756" providerId="LiveId" clId="{69616245-546F-4E83-853F-77C9879AB43F}" dt="2022-02-07T04:27:48.774" v="334" actId="478"/>
          <ac:spMkLst>
            <pc:docMk/>
            <pc:sldMk cId="0" sldId="270"/>
            <ac:spMk id="353" creationId="{00000000-0000-0000-0000-000000000000}"/>
          </ac:spMkLst>
        </pc:spChg>
        <pc:spChg chg="mod">
          <ac:chgData name="Hari" userId="f1ea2ecdea42b756" providerId="LiveId" clId="{69616245-546F-4E83-853F-77C9879AB43F}" dt="2022-02-07T04:31:59.066" v="408" actId="1076"/>
          <ac:spMkLst>
            <pc:docMk/>
            <pc:sldMk cId="0" sldId="270"/>
            <ac:spMk id="354" creationId="{00000000-0000-0000-0000-000000000000}"/>
          </ac:spMkLst>
        </pc:spChg>
        <pc:spChg chg="mod">
          <ac:chgData name="Hari" userId="f1ea2ecdea42b756" providerId="LiveId" clId="{69616245-546F-4E83-853F-77C9879AB43F}" dt="2022-02-07T04:29:53.908" v="384" actId="1076"/>
          <ac:spMkLst>
            <pc:docMk/>
            <pc:sldMk cId="0" sldId="270"/>
            <ac:spMk id="360" creationId="{00000000-0000-0000-0000-000000000000}"/>
          </ac:spMkLst>
        </pc:spChg>
        <pc:spChg chg="del mod">
          <ac:chgData name="Hari" userId="f1ea2ecdea42b756" providerId="LiveId" clId="{69616245-546F-4E83-853F-77C9879AB43F}" dt="2022-02-07T04:28:42.427" v="359" actId="478"/>
          <ac:spMkLst>
            <pc:docMk/>
            <pc:sldMk cId="0" sldId="270"/>
            <ac:spMk id="362" creationId="{00000000-0000-0000-0000-000000000000}"/>
          </ac:spMkLst>
        </pc:spChg>
        <pc:spChg chg="del">
          <ac:chgData name="Hari" userId="f1ea2ecdea42b756" providerId="LiveId" clId="{69616245-546F-4E83-853F-77C9879AB43F}" dt="2022-02-07T04:29:27.882" v="374" actId="478"/>
          <ac:spMkLst>
            <pc:docMk/>
            <pc:sldMk cId="0" sldId="270"/>
            <ac:spMk id="363" creationId="{00000000-0000-0000-0000-000000000000}"/>
          </ac:spMkLst>
        </pc:spChg>
        <pc:spChg chg="del">
          <ac:chgData name="Hari" userId="f1ea2ecdea42b756" providerId="LiveId" clId="{69616245-546F-4E83-853F-77C9879AB43F}" dt="2022-02-07T04:29:22.139" v="372" actId="478"/>
          <ac:spMkLst>
            <pc:docMk/>
            <pc:sldMk cId="0" sldId="270"/>
            <ac:spMk id="364" creationId="{00000000-0000-0000-0000-000000000000}"/>
          </ac:spMkLst>
        </pc:spChg>
        <pc:spChg chg="del mod">
          <ac:chgData name="Hari" userId="f1ea2ecdea42b756" providerId="LiveId" clId="{69616245-546F-4E83-853F-77C9879AB43F}" dt="2022-02-07T04:28:50.459" v="361" actId="478"/>
          <ac:spMkLst>
            <pc:docMk/>
            <pc:sldMk cId="0" sldId="270"/>
            <ac:spMk id="365" creationId="{00000000-0000-0000-0000-000000000000}"/>
          </ac:spMkLst>
        </pc:spChg>
        <pc:spChg chg="del">
          <ac:chgData name="Hari" userId="f1ea2ecdea42b756" providerId="LiveId" clId="{69616245-546F-4E83-853F-77C9879AB43F}" dt="2022-02-07T04:29:33.502" v="376" actId="478"/>
          <ac:spMkLst>
            <pc:docMk/>
            <pc:sldMk cId="0" sldId="270"/>
            <ac:spMk id="366" creationId="{00000000-0000-0000-0000-000000000000}"/>
          </ac:spMkLst>
        </pc:spChg>
        <pc:spChg chg="del">
          <ac:chgData name="Hari" userId="f1ea2ecdea42b756" providerId="LiveId" clId="{69616245-546F-4E83-853F-77C9879AB43F}" dt="2022-02-07T04:29:14.370" v="370" actId="478"/>
          <ac:spMkLst>
            <pc:docMk/>
            <pc:sldMk cId="0" sldId="270"/>
            <ac:spMk id="367" creationId="{00000000-0000-0000-0000-000000000000}"/>
          </ac:spMkLst>
        </pc:spChg>
        <pc:spChg chg="del">
          <ac:chgData name="Hari" userId="f1ea2ecdea42b756" providerId="LiveId" clId="{69616245-546F-4E83-853F-77C9879AB43F}" dt="2022-02-07T04:28:52.850" v="362" actId="478"/>
          <ac:spMkLst>
            <pc:docMk/>
            <pc:sldMk cId="0" sldId="270"/>
            <ac:spMk id="368" creationId="{00000000-0000-0000-0000-000000000000}"/>
          </ac:spMkLst>
        </pc:spChg>
        <pc:spChg chg="del">
          <ac:chgData name="Hari" userId="f1ea2ecdea42b756" providerId="LiveId" clId="{69616245-546F-4E83-853F-77C9879AB43F}" dt="2022-02-07T04:28:55.080" v="363" actId="478"/>
          <ac:spMkLst>
            <pc:docMk/>
            <pc:sldMk cId="0" sldId="270"/>
            <ac:spMk id="369" creationId="{00000000-0000-0000-0000-000000000000}"/>
          </ac:spMkLst>
        </pc:spChg>
        <pc:spChg chg="add del">
          <ac:chgData name="Hari" userId="f1ea2ecdea42b756" providerId="LiveId" clId="{69616245-546F-4E83-853F-77C9879AB43F}" dt="2022-02-07T04:28:29.365" v="346" actId="478"/>
          <ac:spMkLst>
            <pc:docMk/>
            <pc:sldMk cId="0" sldId="270"/>
            <ac:spMk id="372" creationId="{00000000-0000-0000-0000-000000000000}"/>
          </ac:spMkLst>
        </pc:spChg>
        <pc:grpChg chg="del">
          <ac:chgData name="Hari" userId="f1ea2ecdea42b756" providerId="LiveId" clId="{69616245-546F-4E83-853F-77C9879AB43F}" dt="2022-02-07T04:28:35.155" v="349" actId="478"/>
          <ac:grpSpMkLst>
            <pc:docMk/>
            <pc:sldMk cId="0" sldId="270"/>
            <ac:grpSpMk id="376" creationId="{00000000-0000-0000-0000-000000000000}"/>
          </ac:grpSpMkLst>
        </pc:grpChg>
        <pc:grpChg chg="del">
          <ac:chgData name="Hari" userId="f1ea2ecdea42b756" providerId="LiveId" clId="{69616245-546F-4E83-853F-77C9879AB43F}" dt="2022-02-07T04:28:25.886" v="344" actId="478"/>
          <ac:grpSpMkLst>
            <pc:docMk/>
            <pc:sldMk cId="0" sldId="270"/>
            <ac:grpSpMk id="382" creationId="{00000000-0000-0000-0000-000000000000}"/>
          </ac:grpSpMkLst>
        </pc:grpChg>
        <pc:grpChg chg="del">
          <ac:chgData name="Hari" userId="f1ea2ecdea42b756" providerId="LiveId" clId="{69616245-546F-4E83-853F-77C9879AB43F}" dt="2022-02-07T04:28:33.371" v="348" actId="478"/>
          <ac:grpSpMkLst>
            <pc:docMk/>
            <pc:sldMk cId="0" sldId="270"/>
            <ac:grpSpMk id="389" creationId="{00000000-0000-0000-0000-000000000000}"/>
          </ac:grpSpMkLst>
        </pc:grpChg>
        <pc:grpChg chg="del">
          <ac:chgData name="Hari" userId="f1ea2ecdea42b756" providerId="LiveId" clId="{69616245-546F-4E83-853F-77C9879AB43F}" dt="2022-02-07T04:28:30.917" v="347" actId="478"/>
          <ac:grpSpMkLst>
            <pc:docMk/>
            <pc:sldMk cId="0" sldId="270"/>
            <ac:grpSpMk id="394" creationId="{00000000-0000-0000-0000-000000000000}"/>
          </ac:grpSpMkLst>
        </pc:grpChg>
      </pc:sldChg>
      <pc:sldChg chg="modSp mod">
        <pc:chgData name="Hari" userId="f1ea2ecdea42b756" providerId="LiveId" clId="{69616245-546F-4E83-853F-77C9879AB43F}" dt="2022-02-07T04:44:42.668" v="501" actId="1076"/>
        <pc:sldMkLst>
          <pc:docMk/>
          <pc:sldMk cId="0" sldId="271"/>
        </pc:sldMkLst>
        <pc:spChg chg="mod">
          <ac:chgData name="Hari" userId="f1ea2ecdea42b756" providerId="LiveId" clId="{69616245-546F-4E83-853F-77C9879AB43F}" dt="2022-02-07T04:44:42.668" v="501" actId="1076"/>
          <ac:spMkLst>
            <pc:docMk/>
            <pc:sldMk cId="0" sldId="271"/>
            <ac:spMk id="406" creationId="{00000000-0000-0000-0000-000000000000}"/>
          </ac:spMkLst>
        </pc:spChg>
      </pc:sldChg>
      <pc:sldChg chg="del">
        <pc:chgData name="Hari" userId="f1ea2ecdea42b756" providerId="LiveId" clId="{69616245-546F-4E83-853F-77C9879AB43F}" dt="2022-02-07T04:35:54.519" v="442" actId="2696"/>
        <pc:sldMkLst>
          <pc:docMk/>
          <pc:sldMk cId="0" sldId="272"/>
        </pc:sldMkLst>
      </pc:sldChg>
      <pc:sldChg chg="del">
        <pc:chgData name="Hari" userId="f1ea2ecdea42b756" providerId="LiveId" clId="{69616245-546F-4E83-853F-77C9879AB43F}" dt="2022-02-07T04:35:56.424" v="443" actId="2696"/>
        <pc:sldMkLst>
          <pc:docMk/>
          <pc:sldMk cId="0" sldId="273"/>
        </pc:sldMkLst>
      </pc:sldChg>
      <pc:sldChg chg="del">
        <pc:chgData name="Hari" userId="f1ea2ecdea42b756" providerId="LiveId" clId="{69616245-546F-4E83-853F-77C9879AB43F}" dt="2022-02-07T04:35:57.904" v="444" actId="2696"/>
        <pc:sldMkLst>
          <pc:docMk/>
          <pc:sldMk cId="0" sldId="274"/>
        </pc:sldMkLst>
      </pc:sldChg>
      <pc:sldChg chg="del">
        <pc:chgData name="Hari" userId="f1ea2ecdea42b756" providerId="LiveId" clId="{69616245-546F-4E83-853F-77C9879AB43F}" dt="2022-02-07T04:36:01.980" v="445" actId="2696"/>
        <pc:sldMkLst>
          <pc:docMk/>
          <pc:sldMk cId="0" sldId="275"/>
        </pc:sldMkLst>
      </pc:sldChg>
      <pc:sldChg chg="del">
        <pc:chgData name="Hari" userId="f1ea2ecdea42b756" providerId="LiveId" clId="{69616245-546F-4E83-853F-77C9879AB43F}" dt="2022-02-07T04:36:04.824" v="446" actId="2696"/>
        <pc:sldMkLst>
          <pc:docMk/>
          <pc:sldMk cId="0" sldId="276"/>
        </pc:sldMkLst>
      </pc:sldChg>
      <pc:sldChg chg="del">
        <pc:chgData name="Hari" userId="f1ea2ecdea42b756" providerId="LiveId" clId="{69616245-546F-4E83-853F-77C9879AB43F}" dt="2022-02-07T04:36:06.787" v="447" actId="2696"/>
        <pc:sldMkLst>
          <pc:docMk/>
          <pc:sldMk cId="0" sldId="277"/>
        </pc:sldMkLst>
      </pc:sldChg>
      <pc:sldChg chg="addSp delSp modSp del mod ord modNotes">
        <pc:chgData name="Hari" userId="f1ea2ecdea42b756" providerId="LiveId" clId="{69616245-546F-4E83-853F-77C9879AB43F}" dt="2022-02-07T04:18:17.874" v="209" actId="47"/>
        <pc:sldMkLst>
          <pc:docMk/>
          <pc:sldMk cId="0" sldId="278"/>
        </pc:sldMkLst>
        <pc:spChg chg="add mod">
          <ac:chgData name="Hari" userId="f1ea2ecdea42b756" providerId="LiveId" clId="{69616245-546F-4E83-853F-77C9879AB43F}" dt="2022-02-07T04:11:48.408" v="114" actId="1076"/>
          <ac:spMkLst>
            <pc:docMk/>
            <pc:sldMk cId="0" sldId="278"/>
            <ac:spMk id="31" creationId="{4C4F493F-6079-4416-8B9F-5334D6320A23}"/>
          </ac:spMkLst>
        </pc:spChg>
        <pc:spChg chg="add mod">
          <ac:chgData name="Hari" userId="f1ea2ecdea42b756" providerId="LiveId" clId="{69616245-546F-4E83-853F-77C9879AB43F}" dt="2022-02-07T04:12:47.840" v="129" actId="1076"/>
          <ac:spMkLst>
            <pc:docMk/>
            <pc:sldMk cId="0" sldId="278"/>
            <ac:spMk id="32" creationId="{CAC4B68B-37E1-43D9-A281-FDC986D0CFA0}"/>
          </ac:spMkLst>
        </pc:spChg>
        <pc:spChg chg="add mod">
          <ac:chgData name="Hari" userId="f1ea2ecdea42b756" providerId="LiveId" clId="{69616245-546F-4E83-853F-77C9879AB43F}" dt="2022-02-07T04:13:12.772" v="137" actId="20577"/>
          <ac:spMkLst>
            <pc:docMk/>
            <pc:sldMk cId="0" sldId="278"/>
            <ac:spMk id="34" creationId="{AF37F2DB-03F7-4149-A94E-89E84986D5DF}"/>
          </ac:spMkLst>
        </pc:spChg>
        <pc:spChg chg="add mod">
          <ac:chgData name="Hari" userId="f1ea2ecdea42b756" providerId="LiveId" clId="{69616245-546F-4E83-853F-77C9879AB43F}" dt="2022-02-07T04:13:53.318" v="145" actId="1076"/>
          <ac:spMkLst>
            <pc:docMk/>
            <pc:sldMk cId="0" sldId="278"/>
            <ac:spMk id="36" creationId="{CD8142EF-A8F4-4520-88D7-F97794D7C704}"/>
          </ac:spMkLst>
        </pc:spChg>
        <pc:spChg chg="add mod">
          <ac:chgData name="Hari" userId="f1ea2ecdea42b756" providerId="LiveId" clId="{69616245-546F-4E83-853F-77C9879AB43F}" dt="2022-02-07T04:14:11.375" v="149" actId="255"/>
          <ac:spMkLst>
            <pc:docMk/>
            <pc:sldMk cId="0" sldId="278"/>
            <ac:spMk id="38" creationId="{960DA40D-5D17-40AB-97EB-209163E735AC}"/>
          </ac:spMkLst>
        </pc:spChg>
        <pc:spChg chg="mod">
          <ac:chgData name="Hari" userId="f1ea2ecdea42b756" providerId="LiveId" clId="{69616245-546F-4E83-853F-77C9879AB43F}" dt="2022-02-07T04:13:25.873" v="139"/>
          <ac:spMkLst>
            <pc:docMk/>
            <pc:sldMk cId="0" sldId="278"/>
            <ac:spMk id="756" creationId="{00000000-0000-0000-0000-000000000000}"/>
          </ac:spMkLst>
        </pc:spChg>
        <pc:spChg chg="del">
          <ac:chgData name="Hari" userId="f1ea2ecdea42b756" providerId="LiveId" clId="{69616245-546F-4E83-853F-77C9879AB43F}" dt="2022-02-07T04:11:34.783" v="110" actId="478"/>
          <ac:spMkLst>
            <pc:docMk/>
            <pc:sldMk cId="0" sldId="278"/>
            <ac:spMk id="757" creationId="{00000000-0000-0000-0000-000000000000}"/>
          </ac:spMkLst>
        </pc:spChg>
        <pc:spChg chg="del">
          <ac:chgData name="Hari" userId="f1ea2ecdea42b756" providerId="LiveId" clId="{69616245-546F-4E83-853F-77C9879AB43F}" dt="2022-02-07T04:11:31.572" v="109" actId="478"/>
          <ac:spMkLst>
            <pc:docMk/>
            <pc:sldMk cId="0" sldId="278"/>
            <ac:spMk id="758" creationId="{00000000-0000-0000-0000-000000000000}"/>
          </ac:spMkLst>
        </pc:spChg>
        <pc:spChg chg="del">
          <ac:chgData name="Hari" userId="f1ea2ecdea42b756" providerId="LiveId" clId="{69616245-546F-4E83-853F-77C9879AB43F}" dt="2022-02-07T04:12:16.399" v="122" actId="478"/>
          <ac:spMkLst>
            <pc:docMk/>
            <pc:sldMk cId="0" sldId="278"/>
            <ac:spMk id="759" creationId="{00000000-0000-0000-0000-000000000000}"/>
          </ac:spMkLst>
        </pc:spChg>
        <pc:spChg chg="del">
          <ac:chgData name="Hari" userId="f1ea2ecdea42b756" providerId="LiveId" clId="{69616245-546F-4E83-853F-77C9879AB43F}" dt="2022-02-07T04:12:14.100" v="121" actId="478"/>
          <ac:spMkLst>
            <pc:docMk/>
            <pc:sldMk cId="0" sldId="278"/>
            <ac:spMk id="760" creationId="{00000000-0000-0000-0000-000000000000}"/>
          </ac:spMkLst>
        </pc:spChg>
        <pc:spChg chg="del">
          <ac:chgData name="Hari" userId="f1ea2ecdea42b756" providerId="LiveId" clId="{69616245-546F-4E83-853F-77C9879AB43F}" dt="2022-02-07T04:12:33.125" v="127" actId="478"/>
          <ac:spMkLst>
            <pc:docMk/>
            <pc:sldMk cId="0" sldId="278"/>
            <ac:spMk id="761" creationId="{00000000-0000-0000-0000-000000000000}"/>
          </ac:spMkLst>
        </pc:spChg>
        <pc:spChg chg="del">
          <ac:chgData name="Hari" userId="f1ea2ecdea42b756" providerId="LiveId" clId="{69616245-546F-4E83-853F-77C9879AB43F}" dt="2022-02-07T04:12:28.855" v="126" actId="478"/>
          <ac:spMkLst>
            <pc:docMk/>
            <pc:sldMk cId="0" sldId="278"/>
            <ac:spMk id="762" creationId="{00000000-0000-0000-0000-000000000000}"/>
          </ac:spMkLst>
        </pc:spChg>
        <pc:spChg chg="del">
          <ac:chgData name="Hari" userId="f1ea2ecdea42b756" providerId="LiveId" clId="{69616245-546F-4E83-853F-77C9879AB43F}" dt="2022-02-07T04:12:25.090" v="125" actId="478"/>
          <ac:spMkLst>
            <pc:docMk/>
            <pc:sldMk cId="0" sldId="278"/>
            <ac:spMk id="763" creationId="{00000000-0000-0000-0000-000000000000}"/>
          </ac:spMkLst>
        </pc:spChg>
        <pc:spChg chg="del mod">
          <ac:chgData name="Hari" userId="f1ea2ecdea42b756" providerId="LiveId" clId="{69616245-546F-4E83-853F-77C9879AB43F}" dt="2022-02-07T04:12:21.693" v="124" actId="478"/>
          <ac:spMkLst>
            <pc:docMk/>
            <pc:sldMk cId="0" sldId="278"/>
            <ac:spMk id="764" creationId="{00000000-0000-0000-0000-000000000000}"/>
          </ac:spMkLst>
        </pc:spChg>
        <pc:spChg chg="del">
          <ac:chgData name="Hari" userId="f1ea2ecdea42b756" providerId="LiveId" clId="{69616245-546F-4E83-853F-77C9879AB43F}" dt="2022-02-07T04:11:50.511" v="115" actId="478"/>
          <ac:spMkLst>
            <pc:docMk/>
            <pc:sldMk cId="0" sldId="278"/>
            <ac:spMk id="765" creationId="{00000000-0000-0000-0000-000000000000}"/>
          </ac:spMkLst>
        </pc:spChg>
        <pc:spChg chg="del">
          <ac:chgData name="Hari" userId="f1ea2ecdea42b756" providerId="LiveId" clId="{69616245-546F-4E83-853F-77C9879AB43F}" dt="2022-02-07T04:11:53.352" v="116" actId="478"/>
          <ac:spMkLst>
            <pc:docMk/>
            <pc:sldMk cId="0" sldId="278"/>
            <ac:spMk id="766" creationId="{00000000-0000-0000-0000-000000000000}"/>
          </ac:spMkLst>
        </pc:spChg>
      </pc:sldChg>
      <pc:sldChg chg="del">
        <pc:chgData name="Hari" userId="f1ea2ecdea42b756" providerId="LiveId" clId="{69616245-546F-4E83-853F-77C9879AB43F}" dt="2022-02-07T04:36:08.668" v="448" actId="2696"/>
        <pc:sldMkLst>
          <pc:docMk/>
          <pc:sldMk cId="0" sldId="279"/>
        </pc:sldMkLst>
      </pc:sldChg>
      <pc:sldChg chg="del">
        <pc:chgData name="Hari" userId="f1ea2ecdea42b756" providerId="LiveId" clId="{69616245-546F-4E83-853F-77C9879AB43F}" dt="2022-02-07T04:36:10.850" v="449" actId="2696"/>
        <pc:sldMkLst>
          <pc:docMk/>
          <pc:sldMk cId="0" sldId="280"/>
        </pc:sldMkLst>
      </pc:sldChg>
      <pc:sldChg chg="del">
        <pc:chgData name="Hari" userId="f1ea2ecdea42b756" providerId="LiveId" clId="{69616245-546F-4E83-853F-77C9879AB43F}" dt="2022-02-07T04:36:15.691" v="450" actId="2696"/>
        <pc:sldMkLst>
          <pc:docMk/>
          <pc:sldMk cId="0" sldId="281"/>
        </pc:sldMkLst>
      </pc:sldChg>
      <pc:sldChg chg="del">
        <pc:chgData name="Hari" userId="f1ea2ecdea42b756" providerId="LiveId" clId="{69616245-546F-4E83-853F-77C9879AB43F}" dt="2022-02-07T04:36:18.261" v="451" actId="2696"/>
        <pc:sldMkLst>
          <pc:docMk/>
          <pc:sldMk cId="0" sldId="282"/>
        </pc:sldMkLst>
      </pc:sldChg>
      <pc:sldChg chg="del">
        <pc:chgData name="Hari" userId="f1ea2ecdea42b756" providerId="LiveId" clId="{69616245-546F-4E83-853F-77C9879AB43F}" dt="2022-02-07T04:36:19.800" v="452" actId="2696"/>
        <pc:sldMkLst>
          <pc:docMk/>
          <pc:sldMk cId="0" sldId="283"/>
        </pc:sldMkLst>
      </pc:sldChg>
      <pc:sldChg chg="del">
        <pc:chgData name="Hari" userId="f1ea2ecdea42b756" providerId="LiveId" clId="{69616245-546F-4E83-853F-77C9879AB43F}" dt="2022-02-07T04:36:21.811" v="453" actId="2696"/>
        <pc:sldMkLst>
          <pc:docMk/>
          <pc:sldMk cId="0" sldId="284"/>
        </pc:sldMkLst>
      </pc:sldChg>
      <pc:sldChg chg="del">
        <pc:chgData name="Hari" userId="f1ea2ecdea42b756" providerId="LiveId" clId="{69616245-546F-4E83-853F-77C9879AB43F}" dt="2022-02-07T04:36:24.040" v="454" actId="2696"/>
        <pc:sldMkLst>
          <pc:docMk/>
          <pc:sldMk cId="0" sldId="285"/>
        </pc:sldMkLst>
      </pc:sldChg>
      <pc:sldChg chg="del">
        <pc:chgData name="Hari" userId="f1ea2ecdea42b756" providerId="LiveId" clId="{69616245-546F-4E83-853F-77C9879AB43F}" dt="2022-02-07T04:36:25.325" v="455" actId="2696"/>
        <pc:sldMkLst>
          <pc:docMk/>
          <pc:sldMk cId="0" sldId="286"/>
        </pc:sldMkLst>
      </pc:sldChg>
      <pc:sldChg chg="del">
        <pc:chgData name="Hari" userId="f1ea2ecdea42b756" providerId="LiveId" clId="{69616245-546F-4E83-853F-77C9879AB43F}" dt="2022-02-07T04:36:26.719" v="456" actId="2696"/>
        <pc:sldMkLst>
          <pc:docMk/>
          <pc:sldMk cId="0" sldId="287"/>
        </pc:sldMkLst>
      </pc:sldChg>
      <pc:sldChg chg="del">
        <pc:chgData name="Hari" userId="f1ea2ecdea42b756" providerId="LiveId" clId="{69616245-546F-4E83-853F-77C9879AB43F}" dt="2022-02-07T04:36:28.299" v="457" actId="2696"/>
        <pc:sldMkLst>
          <pc:docMk/>
          <pc:sldMk cId="0" sldId="288"/>
        </pc:sldMkLst>
      </pc:sldChg>
      <pc:sldChg chg="del">
        <pc:chgData name="Hari" userId="f1ea2ecdea42b756" providerId="LiveId" clId="{69616245-546F-4E83-853F-77C9879AB43F}" dt="2022-02-07T04:36:29.651" v="458" actId="2696"/>
        <pc:sldMkLst>
          <pc:docMk/>
          <pc:sldMk cId="0" sldId="289"/>
        </pc:sldMkLst>
      </pc:sldChg>
      <pc:sldChg chg="del">
        <pc:chgData name="Hari" userId="f1ea2ecdea42b756" providerId="LiveId" clId="{69616245-546F-4E83-853F-77C9879AB43F}" dt="2022-02-07T04:36:31.088" v="459" actId="2696"/>
        <pc:sldMkLst>
          <pc:docMk/>
          <pc:sldMk cId="0" sldId="290"/>
        </pc:sldMkLst>
      </pc:sldChg>
      <pc:sldChg chg="del">
        <pc:chgData name="Hari" userId="f1ea2ecdea42b756" providerId="LiveId" clId="{69616245-546F-4E83-853F-77C9879AB43F}" dt="2022-02-07T04:36:32.606" v="460" actId="2696"/>
        <pc:sldMkLst>
          <pc:docMk/>
          <pc:sldMk cId="0" sldId="291"/>
        </pc:sldMkLst>
      </pc:sldChg>
      <pc:sldChg chg="del">
        <pc:chgData name="Hari" userId="f1ea2ecdea42b756" providerId="LiveId" clId="{69616245-546F-4E83-853F-77C9879AB43F}" dt="2022-02-07T04:36:33.904" v="461" actId="2696"/>
        <pc:sldMkLst>
          <pc:docMk/>
          <pc:sldMk cId="0" sldId="292"/>
        </pc:sldMkLst>
      </pc:sldChg>
      <pc:sldChg chg="del">
        <pc:chgData name="Hari" userId="f1ea2ecdea42b756" providerId="LiveId" clId="{69616245-546F-4E83-853F-77C9879AB43F}" dt="2022-02-07T04:36:35.506" v="462" actId="2696"/>
        <pc:sldMkLst>
          <pc:docMk/>
          <pc:sldMk cId="0" sldId="293"/>
        </pc:sldMkLst>
      </pc:sldChg>
      <pc:sldChg chg="del">
        <pc:chgData name="Hari" userId="f1ea2ecdea42b756" providerId="LiveId" clId="{69616245-546F-4E83-853F-77C9879AB43F}" dt="2022-02-07T04:36:37.090" v="463" actId="2696"/>
        <pc:sldMkLst>
          <pc:docMk/>
          <pc:sldMk cId="0" sldId="294"/>
        </pc:sldMkLst>
      </pc:sldChg>
      <pc:sldChg chg="del">
        <pc:chgData name="Hari" userId="f1ea2ecdea42b756" providerId="LiveId" clId="{69616245-546F-4E83-853F-77C9879AB43F}" dt="2022-02-07T04:36:38.874" v="464" actId="2696"/>
        <pc:sldMkLst>
          <pc:docMk/>
          <pc:sldMk cId="0" sldId="295"/>
        </pc:sldMkLst>
      </pc:sldChg>
      <pc:sldChg chg="del">
        <pc:chgData name="Hari" userId="f1ea2ecdea42b756" providerId="LiveId" clId="{69616245-546F-4E83-853F-77C9879AB43F}" dt="2022-02-07T04:36:41.095" v="465" actId="2696"/>
        <pc:sldMkLst>
          <pc:docMk/>
          <pc:sldMk cId="0" sldId="296"/>
        </pc:sldMkLst>
      </pc:sldChg>
      <pc:sldChg chg="del">
        <pc:chgData name="Hari" userId="f1ea2ecdea42b756" providerId="LiveId" clId="{69616245-546F-4E83-853F-77C9879AB43F}" dt="2022-02-07T04:36:42.568" v="466" actId="2696"/>
        <pc:sldMkLst>
          <pc:docMk/>
          <pc:sldMk cId="0" sldId="297"/>
        </pc:sldMkLst>
      </pc:sldChg>
      <pc:sldChg chg="del">
        <pc:chgData name="Hari" userId="f1ea2ecdea42b756" providerId="LiveId" clId="{69616245-546F-4E83-853F-77C9879AB43F}" dt="2022-02-07T04:36:44.082" v="467" actId="2696"/>
        <pc:sldMkLst>
          <pc:docMk/>
          <pc:sldMk cId="0" sldId="298"/>
        </pc:sldMkLst>
      </pc:sldChg>
      <pc:sldChg chg="del">
        <pc:chgData name="Hari" userId="f1ea2ecdea42b756" providerId="LiveId" clId="{69616245-546F-4E83-853F-77C9879AB43F}" dt="2022-02-07T04:36:45.341" v="468" actId="2696"/>
        <pc:sldMkLst>
          <pc:docMk/>
          <pc:sldMk cId="0" sldId="299"/>
        </pc:sldMkLst>
      </pc:sldChg>
      <pc:sldChg chg="del">
        <pc:chgData name="Hari" userId="f1ea2ecdea42b756" providerId="LiveId" clId="{69616245-546F-4E83-853F-77C9879AB43F}" dt="2022-02-07T04:36:47.242" v="469" actId="2696"/>
        <pc:sldMkLst>
          <pc:docMk/>
          <pc:sldMk cId="0" sldId="300"/>
        </pc:sldMkLst>
      </pc:sldChg>
      <pc:sldChg chg="modSp mod">
        <pc:chgData name="Hari" userId="f1ea2ecdea42b756" providerId="LiveId" clId="{69616245-546F-4E83-853F-77C9879AB43F}" dt="2022-02-07T04:04:49.250" v="67" actId="1076"/>
        <pc:sldMkLst>
          <pc:docMk/>
          <pc:sldMk cId="1548187631" sldId="306"/>
        </pc:sldMkLst>
        <pc:spChg chg="mod">
          <ac:chgData name="Hari" userId="f1ea2ecdea42b756" providerId="LiveId" clId="{69616245-546F-4E83-853F-77C9879AB43F}" dt="2022-02-07T04:04:49.250" v="67" actId="1076"/>
          <ac:spMkLst>
            <pc:docMk/>
            <pc:sldMk cId="1548187631" sldId="306"/>
            <ac:spMk id="19" creationId="{C7615A64-DD0F-411D-9F6C-7703CA2D3ECB}"/>
          </ac:spMkLst>
        </pc:spChg>
      </pc:sldChg>
      <pc:sldChg chg="modSp mod">
        <pc:chgData name="Hari" userId="f1ea2ecdea42b756" providerId="LiveId" clId="{69616245-546F-4E83-853F-77C9879AB43F}" dt="2022-02-07T04:05:06.194" v="71" actId="404"/>
        <pc:sldMkLst>
          <pc:docMk/>
          <pc:sldMk cId="3079254270" sldId="307"/>
        </pc:sldMkLst>
        <pc:spChg chg="mod">
          <ac:chgData name="Hari" userId="f1ea2ecdea42b756" providerId="LiveId" clId="{69616245-546F-4E83-853F-77C9879AB43F}" dt="2022-02-07T04:05:06.194" v="71" actId="404"/>
          <ac:spMkLst>
            <pc:docMk/>
            <pc:sldMk cId="3079254270" sldId="307"/>
            <ac:spMk id="15" creationId="{493D473D-2C34-4202-8BEA-7BC9025B5EF3}"/>
          </ac:spMkLst>
        </pc:spChg>
      </pc:sldChg>
      <pc:sldChg chg="addSp delSp modSp new mod modClrScheme chgLayout">
        <pc:chgData name="Hari" userId="f1ea2ecdea42b756" providerId="LiveId" clId="{69616245-546F-4E83-853F-77C9879AB43F}" dt="2022-02-07T04:05:57.849" v="78" actId="20577"/>
        <pc:sldMkLst>
          <pc:docMk/>
          <pc:sldMk cId="4166925057" sldId="309"/>
        </pc:sldMkLst>
        <pc:spChg chg="del mod ord">
          <ac:chgData name="Hari" userId="f1ea2ecdea42b756" providerId="LiveId" clId="{69616245-546F-4E83-853F-77C9879AB43F}" dt="2022-02-07T04:01:44.679" v="23" actId="700"/>
          <ac:spMkLst>
            <pc:docMk/>
            <pc:sldMk cId="4166925057" sldId="309"/>
            <ac:spMk id="2" creationId="{D08BE4B0-3F87-4429-A958-D2C58D63B002}"/>
          </ac:spMkLst>
        </pc:spChg>
        <pc:spChg chg="del mod ord">
          <ac:chgData name="Hari" userId="f1ea2ecdea42b756" providerId="LiveId" clId="{69616245-546F-4E83-853F-77C9879AB43F}" dt="2022-02-07T04:01:44.679" v="23" actId="700"/>
          <ac:spMkLst>
            <pc:docMk/>
            <pc:sldMk cId="4166925057" sldId="309"/>
            <ac:spMk id="3" creationId="{68E71429-DE65-4819-B024-B55FCBE5B383}"/>
          </ac:spMkLst>
        </pc:spChg>
        <pc:spChg chg="add del mod ord">
          <ac:chgData name="Hari" userId="f1ea2ecdea42b756" providerId="LiveId" clId="{69616245-546F-4E83-853F-77C9879AB43F}" dt="2022-02-07T04:02:07.263" v="24" actId="478"/>
          <ac:spMkLst>
            <pc:docMk/>
            <pc:sldMk cId="4166925057" sldId="309"/>
            <ac:spMk id="4" creationId="{D654D622-FE07-41A0-8E3A-01E6C22B06F6}"/>
          </ac:spMkLst>
        </pc:spChg>
        <pc:spChg chg="add del mod ord">
          <ac:chgData name="Hari" userId="f1ea2ecdea42b756" providerId="LiveId" clId="{69616245-546F-4E83-853F-77C9879AB43F}" dt="2022-02-07T04:02:07.263" v="24" actId="478"/>
          <ac:spMkLst>
            <pc:docMk/>
            <pc:sldMk cId="4166925057" sldId="309"/>
            <ac:spMk id="5" creationId="{D326D935-1355-40BC-8013-F2C893B2539D}"/>
          </ac:spMkLst>
        </pc:spChg>
        <pc:spChg chg="add del mod ord">
          <ac:chgData name="Hari" userId="f1ea2ecdea42b756" providerId="LiveId" clId="{69616245-546F-4E83-853F-77C9879AB43F}" dt="2022-02-07T04:02:07.263" v="24" actId="478"/>
          <ac:spMkLst>
            <pc:docMk/>
            <pc:sldMk cId="4166925057" sldId="309"/>
            <ac:spMk id="6" creationId="{6B9FC6AE-F82F-4B1A-8801-DCE303BBEA46}"/>
          </ac:spMkLst>
        </pc:spChg>
        <pc:spChg chg="add del mod ord">
          <ac:chgData name="Hari" userId="f1ea2ecdea42b756" providerId="LiveId" clId="{69616245-546F-4E83-853F-77C9879AB43F}" dt="2022-02-07T04:02:07.263" v="24" actId="478"/>
          <ac:spMkLst>
            <pc:docMk/>
            <pc:sldMk cId="4166925057" sldId="309"/>
            <ac:spMk id="7" creationId="{F8CBFB47-8ACA-4A53-A018-4CC08DE4AFA9}"/>
          </ac:spMkLst>
        </pc:spChg>
        <pc:spChg chg="add del mod ord">
          <ac:chgData name="Hari" userId="f1ea2ecdea42b756" providerId="LiveId" clId="{69616245-546F-4E83-853F-77C9879AB43F}" dt="2022-02-07T04:02:07.263" v="24" actId="478"/>
          <ac:spMkLst>
            <pc:docMk/>
            <pc:sldMk cId="4166925057" sldId="309"/>
            <ac:spMk id="8" creationId="{6613537C-1BEC-4157-B634-A12F7ED8826E}"/>
          </ac:spMkLst>
        </pc:spChg>
        <pc:spChg chg="add del mod ord">
          <ac:chgData name="Hari" userId="f1ea2ecdea42b756" providerId="LiveId" clId="{69616245-546F-4E83-853F-77C9879AB43F}" dt="2022-02-07T04:02:07.263" v="24" actId="478"/>
          <ac:spMkLst>
            <pc:docMk/>
            <pc:sldMk cId="4166925057" sldId="309"/>
            <ac:spMk id="9" creationId="{F673CD55-A12A-444D-B252-C7593BBE3C2D}"/>
          </ac:spMkLst>
        </pc:spChg>
        <pc:spChg chg="add del mod ord">
          <ac:chgData name="Hari" userId="f1ea2ecdea42b756" providerId="LiveId" clId="{69616245-546F-4E83-853F-77C9879AB43F}" dt="2022-02-07T04:02:07.263" v="24" actId="478"/>
          <ac:spMkLst>
            <pc:docMk/>
            <pc:sldMk cId="4166925057" sldId="309"/>
            <ac:spMk id="10" creationId="{E7B68DC8-415E-43B4-A143-E1B27C465A28}"/>
          </ac:spMkLst>
        </pc:spChg>
        <pc:spChg chg="add del mod ord">
          <ac:chgData name="Hari" userId="f1ea2ecdea42b756" providerId="LiveId" clId="{69616245-546F-4E83-853F-77C9879AB43F}" dt="2022-02-07T04:02:07.263" v="24" actId="478"/>
          <ac:spMkLst>
            <pc:docMk/>
            <pc:sldMk cId="4166925057" sldId="309"/>
            <ac:spMk id="11" creationId="{3CBEBB57-2522-4563-9EA8-42F86D614087}"/>
          </ac:spMkLst>
        </pc:spChg>
        <pc:spChg chg="add del mod ord">
          <ac:chgData name="Hari" userId="f1ea2ecdea42b756" providerId="LiveId" clId="{69616245-546F-4E83-853F-77C9879AB43F}" dt="2022-02-07T04:02:07.263" v="24" actId="478"/>
          <ac:spMkLst>
            <pc:docMk/>
            <pc:sldMk cId="4166925057" sldId="309"/>
            <ac:spMk id="12" creationId="{A24721CF-9685-47BE-B9BA-86F83BDB5F57}"/>
          </ac:spMkLst>
        </pc:spChg>
        <pc:spChg chg="add del mod ord">
          <ac:chgData name="Hari" userId="f1ea2ecdea42b756" providerId="LiveId" clId="{69616245-546F-4E83-853F-77C9879AB43F}" dt="2022-02-07T04:02:07.263" v="24" actId="478"/>
          <ac:spMkLst>
            <pc:docMk/>
            <pc:sldMk cId="4166925057" sldId="309"/>
            <ac:spMk id="13" creationId="{475C1016-E5B5-4419-AE3D-6B1A9B56506F}"/>
          </ac:spMkLst>
        </pc:spChg>
        <pc:spChg chg="add del mod ord">
          <ac:chgData name="Hari" userId="f1ea2ecdea42b756" providerId="LiveId" clId="{69616245-546F-4E83-853F-77C9879AB43F}" dt="2022-02-07T04:02:07.263" v="24" actId="478"/>
          <ac:spMkLst>
            <pc:docMk/>
            <pc:sldMk cId="4166925057" sldId="309"/>
            <ac:spMk id="14" creationId="{64A5C202-FE10-4D53-9DA0-85374EA189E2}"/>
          </ac:spMkLst>
        </pc:spChg>
        <pc:spChg chg="add del mod ord">
          <ac:chgData name="Hari" userId="f1ea2ecdea42b756" providerId="LiveId" clId="{69616245-546F-4E83-853F-77C9879AB43F}" dt="2022-02-07T04:02:07.263" v="24" actId="478"/>
          <ac:spMkLst>
            <pc:docMk/>
            <pc:sldMk cId="4166925057" sldId="309"/>
            <ac:spMk id="15" creationId="{FE16845F-AE20-4BE0-B39B-3F19BCFB9FAF}"/>
          </ac:spMkLst>
        </pc:spChg>
        <pc:spChg chg="add del mod ord">
          <ac:chgData name="Hari" userId="f1ea2ecdea42b756" providerId="LiveId" clId="{69616245-546F-4E83-853F-77C9879AB43F}" dt="2022-02-07T04:02:07.263" v="24" actId="478"/>
          <ac:spMkLst>
            <pc:docMk/>
            <pc:sldMk cId="4166925057" sldId="309"/>
            <ac:spMk id="16" creationId="{60233262-2500-4BA5-B3EE-D15863D23811}"/>
          </ac:spMkLst>
        </pc:spChg>
        <pc:spChg chg="add mod">
          <ac:chgData name="Hari" userId="f1ea2ecdea42b756" providerId="LiveId" clId="{69616245-546F-4E83-853F-77C9879AB43F}" dt="2022-02-07T04:05:57.849" v="78" actId="20577"/>
          <ac:spMkLst>
            <pc:docMk/>
            <pc:sldMk cId="4166925057" sldId="309"/>
            <ac:spMk id="17" creationId="{267E8E5A-5959-428C-B4F8-3A6D41938273}"/>
          </ac:spMkLst>
        </pc:spChg>
      </pc:sldChg>
      <pc:sldChg chg="new del">
        <pc:chgData name="Hari" userId="f1ea2ecdea42b756" providerId="LiveId" clId="{69616245-546F-4E83-853F-77C9879AB43F}" dt="2022-02-07T04:00:49.121" v="18" actId="680"/>
        <pc:sldMkLst>
          <pc:docMk/>
          <pc:sldMk cId="4225481223" sldId="309"/>
        </pc:sldMkLst>
      </pc:sldChg>
      <pc:sldChg chg="addSp delSp modSp new del mod">
        <pc:chgData name="Hari" userId="f1ea2ecdea42b756" providerId="LiveId" clId="{69616245-546F-4E83-853F-77C9879AB43F}" dt="2022-02-07T11:25:38.353" v="875" actId="2696"/>
        <pc:sldMkLst>
          <pc:docMk/>
          <pc:sldMk cId="1446587902" sldId="310"/>
        </pc:sldMkLst>
        <pc:spChg chg="del">
          <ac:chgData name="Hari" userId="f1ea2ecdea42b756" providerId="LiveId" clId="{69616245-546F-4E83-853F-77C9879AB43F}" dt="2022-02-07T04:19:45.324" v="226" actId="478"/>
          <ac:spMkLst>
            <pc:docMk/>
            <pc:sldMk cId="1446587902" sldId="310"/>
            <ac:spMk id="2" creationId="{9F118FA6-3827-4847-B27D-6978D5CBA778}"/>
          </ac:spMkLst>
        </pc:spChg>
        <pc:spChg chg="del">
          <ac:chgData name="Hari" userId="f1ea2ecdea42b756" providerId="LiveId" clId="{69616245-546F-4E83-853F-77C9879AB43F}" dt="2022-02-07T04:19:45.324" v="226" actId="478"/>
          <ac:spMkLst>
            <pc:docMk/>
            <pc:sldMk cId="1446587902" sldId="310"/>
            <ac:spMk id="3" creationId="{ABB7F65E-CA28-4F1F-B06B-32B7C9C7489A}"/>
          </ac:spMkLst>
        </pc:spChg>
        <pc:spChg chg="del">
          <ac:chgData name="Hari" userId="f1ea2ecdea42b756" providerId="LiveId" clId="{69616245-546F-4E83-853F-77C9879AB43F}" dt="2022-02-07T04:19:45.324" v="226" actId="478"/>
          <ac:spMkLst>
            <pc:docMk/>
            <pc:sldMk cId="1446587902" sldId="310"/>
            <ac:spMk id="4" creationId="{3864193C-7EFA-41E4-BF79-EC58F8F1EC03}"/>
          </ac:spMkLst>
        </pc:spChg>
        <pc:spChg chg="del">
          <ac:chgData name="Hari" userId="f1ea2ecdea42b756" providerId="LiveId" clId="{69616245-546F-4E83-853F-77C9879AB43F}" dt="2022-02-07T04:19:45.324" v="226" actId="478"/>
          <ac:spMkLst>
            <pc:docMk/>
            <pc:sldMk cId="1446587902" sldId="310"/>
            <ac:spMk id="5" creationId="{575754C5-208D-4EB4-B353-98E3F4D536D9}"/>
          </ac:spMkLst>
        </pc:spChg>
        <pc:spChg chg="del">
          <ac:chgData name="Hari" userId="f1ea2ecdea42b756" providerId="LiveId" clId="{69616245-546F-4E83-853F-77C9879AB43F}" dt="2022-02-07T04:19:45.324" v="226" actId="478"/>
          <ac:spMkLst>
            <pc:docMk/>
            <pc:sldMk cId="1446587902" sldId="310"/>
            <ac:spMk id="6" creationId="{834A1511-019B-4CBE-AE65-12BA30EA7BD3}"/>
          </ac:spMkLst>
        </pc:spChg>
        <pc:spChg chg="del">
          <ac:chgData name="Hari" userId="f1ea2ecdea42b756" providerId="LiveId" clId="{69616245-546F-4E83-853F-77C9879AB43F}" dt="2022-02-07T04:19:45.324" v="226" actId="478"/>
          <ac:spMkLst>
            <pc:docMk/>
            <pc:sldMk cId="1446587902" sldId="310"/>
            <ac:spMk id="7" creationId="{D64D063E-92C2-4D5B-BEBF-492098143CE3}"/>
          </ac:spMkLst>
        </pc:spChg>
        <pc:spChg chg="del">
          <ac:chgData name="Hari" userId="f1ea2ecdea42b756" providerId="LiveId" clId="{69616245-546F-4E83-853F-77C9879AB43F}" dt="2022-02-07T04:19:45.324" v="226" actId="478"/>
          <ac:spMkLst>
            <pc:docMk/>
            <pc:sldMk cId="1446587902" sldId="310"/>
            <ac:spMk id="8" creationId="{1D25A7F8-7B98-4E40-A3C1-14CC0CD2C6F0}"/>
          </ac:spMkLst>
        </pc:spChg>
        <pc:spChg chg="del">
          <ac:chgData name="Hari" userId="f1ea2ecdea42b756" providerId="LiveId" clId="{69616245-546F-4E83-853F-77C9879AB43F}" dt="2022-02-07T04:19:45.324" v="226" actId="478"/>
          <ac:spMkLst>
            <pc:docMk/>
            <pc:sldMk cId="1446587902" sldId="310"/>
            <ac:spMk id="9" creationId="{ABD1B98B-1A0F-4559-9CB3-4003E8E53569}"/>
          </ac:spMkLst>
        </pc:spChg>
        <pc:spChg chg="del">
          <ac:chgData name="Hari" userId="f1ea2ecdea42b756" providerId="LiveId" clId="{69616245-546F-4E83-853F-77C9879AB43F}" dt="2022-02-07T04:19:45.324" v="226" actId="478"/>
          <ac:spMkLst>
            <pc:docMk/>
            <pc:sldMk cId="1446587902" sldId="310"/>
            <ac:spMk id="10" creationId="{B7D0B758-E466-41AF-98F3-6A0A2ABD3AA8}"/>
          </ac:spMkLst>
        </pc:spChg>
        <pc:spChg chg="del">
          <ac:chgData name="Hari" userId="f1ea2ecdea42b756" providerId="LiveId" clId="{69616245-546F-4E83-853F-77C9879AB43F}" dt="2022-02-07T04:19:45.324" v="226" actId="478"/>
          <ac:spMkLst>
            <pc:docMk/>
            <pc:sldMk cId="1446587902" sldId="310"/>
            <ac:spMk id="11" creationId="{A3D07C56-354A-4291-8AD7-FB6002E2B495}"/>
          </ac:spMkLst>
        </pc:spChg>
        <pc:spChg chg="del">
          <ac:chgData name="Hari" userId="f1ea2ecdea42b756" providerId="LiveId" clId="{69616245-546F-4E83-853F-77C9879AB43F}" dt="2022-02-07T04:19:45.324" v="226" actId="478"/>
          <ac:spMkLst>
            <pc:docMk/>
            <pc:sldMk cId="1446587902" sldId="310"/>
            <ac:spMk id="12" creationId="{AA871E09-63CD-46C5-906E-85B1DD7B3FC2}"/>
          </ac:spMkLst>
        </pc:spChg>
        <pc:spChg chg="del">
          <ac:chgData name="Hari" userId="f1ea2ecdea42b756" providerId="LiveId" clId="{69616245-546F-4E83-853F-77C9879AB43F}" dt="2022-02-07T04:19:45.324" v="226" actId="478"/>
          <ac:spMkLst>
            <pc:docMk/>
            <pc:sldMk cId="1446587902" sldId="310"/>
            <ac:spMk id="13" creationId="{22992185-7F8A-4CE4-9163-EA4AAE4154DF}"/>
          </ac:spMkLst>
        </pc:spChg>
        <pc:spChg chg="del">
          <ac:chgData name="Hari" userId="f1ea2ecdea42b756" providerId="LiveId" clId="{69616245-546F-4E83-853F-77C9879AB43F}" dt="2022-02-07T04:19:45.324" v="226" actId="478"/>
          <ac:spMkLst>
            <pc:docMk/>
            <pc:sldMk cId="1446587902" sldId="310"/>
            <ac:spMk id="14" creationId="{2C2527B9-E557-4DD5-BCE6-866C271B1DF1}"/>
          </ac:spMkLst>
        </pc:spChg>
        <pc:spChg chg="add del mod">
          <ac:chgData name="Hari" userId="f1ea2ecdea42b756" providerId="LiveId" clId="{69616245-546F-4E83-853F-77C9879AB43F}" dt="2022-02-07T04:19:55.538" v="228"/>
          <ac:spMkLst>
            <pc:docMk/>
            <pc:sldMk cId="1446587902" sldId="310"/>
            <ac:spMk id="15" creationId="{056F4A71-F669-4774-9FC0-0B400B84B455}"/>
          </ac:spMkLst>
        </pc:spChg>
        <pc:spChg chg="add mod">
          <ac:chgData name="Hari" userId="f1ea2ecdea42b756" providerId="LiveId" clId="{69616245-546F-4E83-853F-77C9879AB43F}" dt="2022-02-07T11:23:27.507" v="861" actId="1076"/>
          <ac:spMkLst>
            <pc:docMk/>
            <pc:sldMk cId="1446587902" sldId="310"/>
            <ac:spMk id="16" creationId="{455103F3-43B0-416E-BABE-6FFEA2777E76}"/>
          </ac:spMkLst>
        </pc:spChg>
      </pc:sldChg>
      <pc:sldChg chg="addSp delSp modSp new mod">
        <pc:chgData name="Hari" userId="f1ea2ecdea42b756" providerId="LiveId" clId="{69616245-546F-4E83-853F-77C9879AB43F}" dt="2022-02-07T11:25:20.810" v="874" actId="1076"/>
        <pc:sldMkLst>
          <pc:docMk/>
          <pc:sldMk cId="1333315056" sldId="311"/>
        </pc:sldMkLst>
        <pc:spChg chg="del">
          <ac:chgData name="Hari" userId="f1ea2ecdea42b756" providerId="LiveId" clId="{69616245-546F-4E83-853F-77C9879AB43F}" dt="2022-02-07T04:21:15.433" v="246" actId="478"/>
          <ac:spMkLst>
            <pc:docMk/>
            <pc:sldMk cId="1333315056" sldId="311"/>
            <ac:spMk id="2" creationId="{F807079E-B196-43D0-8E3E-FF84F7C4CA5F}"/>
          </ac:spMkLst>
        </pc:spChg>
        <pc:spChg chg="del">
          <ac:chgData name="Hari" userId="f1ea2ecdea42b756" providerId="LiveId" clId="{69616245-546F-4E83-853F-77C9879AB43F}" dt="2022-02-07T04:21:15.433" v="246" actId="478"/>
          <ac:spMkLst>
            <pc:docMk/>
            <pc:sldMk cId="1333315056" sldId="311"/>
            <ac:spMk id="3" creationId="{332E3953-D813-440F-A7D1-C3E0711CDD1A}"/>
          </ac:spMkLst>
        </pc:spChg>
        <pc:spChg chg="del">
          <ac:chgData name="Hari" userId="f1ea2ecdea42b756" providerId="LiveId" clId="{69616245-546F-4E83-853F-77C9879AB43F}" dt="2022-02-07T04:21:15.433" v="246" actId="478"/>
          <ac:spMkLst>
            <pc:docMk/>
            <pc:sldMk cId="1333315056" sldId="311"/>
            <ac:spMk id="4" creationId="{CE753B13-58DB-4B58-BC97-861512C96950}"/>
          </ac:spMkLst>
        </pc:spChg>
        <pc:spChg chg="del">
          <ac:chgData name="Hari" userId="f1ea2ecdea42b756" providerId="LiveId" clId="{69616245-546F-4E83-853F-77C9879AB43F}" dt="2022-02-07T04:21:15.433" v="246" actId="478"/>
          <ac:spMkLst>
            <pc:docMk/>
            <pc:sldMk cId="1333315056" sldId="311"/>
            <ac:spMk id="5" creationId="{7827CC33-4FA1-48BE-852A-8E3FF0FD02A7}"/>
          </ac:spMkLst>
        </pc:spChg>
        <pc:spChg chg="del">
          <ac:chgData name="Hari" userId="f1ea2ecdea42b756" providerId="LiveId" clId="{69616245-546F-4E83-853F-77C9879AB43F}" dt="2022-02-07T04:21:15.433" v="246" actId="478"/>
          <ac:spMkLst>
            <pc:docMk/>
            <pc:sldMk cId="1333315056" sldId="311"/>
            <ac:spMk id="6" creationId="{379530D4-429C-450C-AF0D-0324FE1F87CE}"/>
          </ac:spMkLst>
        </pc:spChg>
        <pc:spChg chg="del">
          <ac:chgData name="Hari" userId="f1ea2ecdea42b756" providerId="LiveId" clId="{69616245-546F-4E83-853F-77C9879AB43F}" dt="2022-02-07T04:21:15.433" v="246" actId="478"/>
          <ac:spMkLst>
            <pc:docMk/>
            <pc:sldMk cId="1333315056" sldId="311"/>
            <ac:spMk id="7" creationId="{6ED2D4A6-CF85-4B6C-805A-1BAA6698AC34}"/>
          </ac:spMkLst>
        </pc:spChg>
        <pc:spChg chg="del">
          <ac:chgData name="Hari" userId="f1ea2ecdea42b756" providerId="LiveId" clId="{69616245-546F-4E83-853F-77C9879AB43F}" dt="2022-02-07T04:21:15.433" v="246" actId="478"/>
          <ac:spMkLst>
            <pc:docMk/>
            <pc:sldMk cId="1333315056" sldId="311"/>
            <ac:spMk id="8" creationId="{90C9F4AA-FD2F-4D16-B88A-B8919B05C27D}"/>
          </ac:spMkLst>
        </pc:spChg>
        <pc:spChg chg="del">
          <ac:chgData name="Hari" userId="f1ea2ecdea42b756" providerId="LiveId" clId="{69616245-546F-4E83-853F-77C9879AB43F}" dt="2022-02-07T04:21:15.433" v="246" actId="478"/>
          <ac:spMkLst>
            <pc:docMk/>
            <pc:sldMk cId="1333315056" sldId="311"/>
            <ac:spMk id="9" creationId="{C689503C-BDEE-4627-B08D-C9D114879BFA}"/>
          </ac:spMkLst>
        </pc:spChg>
        <pc:spChg chg="del">
          <ac:chgData name="Hari" userId="f1ea2ecdea42b756" providerId="LiveId" clId="{69616245-546F-4E83-853F-77C9879AB43F}" dt="2022-02-07T04:21:15.433" v="246" actId="478"/>
          <ac:spMkLst>
            <pc:docMk/>
            <pc:sldMk cId="1333315056" sldId="311"/>
            <ac:spMk id="10" creationId="{61643077-2880-4341-8B62-3C895635AAAE}"/>
          </ac:spMkLst>
        </pc:spChg>
        <pc:spChg chg="del">
          <ac:chgData name="Hari" userId="f1ea2ecdea42b756" providerId="LiveId" clId="{69616245-546F-4E83-853F-77C9879AB43F}" dt="2022-02-07T04:21:15.433" v="246" actId="478"/>
          <ac:spMkLst>
            <pc:docMk/>
            <pc:sldMk cId="1333315056" sldId="311"/>
            <ac:spMk id="11" creationId="{14FAC27F-0A73-469C-89A5-BCC18438831D}"/>
          </ac:spMkLst>
        </pc:spChg>
        <pc:spChg chg="del">
          <ac:chgData name="Hari" userId="f1ea2ecdea42b756" providerId="LiveId" clId="{69616245-546F-4E83-853F-77C9879AB43F}" dt="2022-02-07T04:21:15.433" v="246" actId="478"/>
          <ac:spMkLst>
            <pc:docMk/>
            <pc:sldMk cId="1333315056" sldId="311"/>
            <ac:spMk id="12" creationId="{4B233302-44AA-4A08-B8CE-925A9BE0F326}"/>
          </ac:spMkLst>
        </pc:spChg>
        <pc:spChg chg="del">
          <ac:chgData name="Hari" userId="f1ea2ecdea42b756" providerId="LiveId" clId="{69616245-546F-4E83-853F-77C9879AB43F}" dt="2022-02-07T04:21:15.433" v="246" actId="478"/>
          <ac:spMkLst>
            <pc:docMk/>
            <pc:sldMk cId="1333315056" sldId="311"/>
            <ac:spMk id="13" creationId="{523BF052-429B-4814-966A-D6E50CBB2756}"/>
          </ac:spMkLst>
        </pc:spChg>
        <pc:spChg chg="del">
          <ac:chgData name="Hari" userId="f1ea2ecdea42b756" providerId="LiveId" clId="{69616245-546F-4E83-853F-77C9879AB43F}" dt="2022-02-07T04:21:15.433" v="246" actId="478"/>
          <ac:spMkLst>
            <pc:docMk/>
            <pc:sldMk cId="1333315056" sldId="311"/>
            <ac:spMk id="14" creationId="{78E38560-B618-401C-9A51-A21FD268BDED}"/>
          </ac:spMkLst>
        </pc:spChg>
        <pc:spChg chg="add mod">
          <ac:chgData name="Hari" userId="f1ea2ecdea42b756" providerId="LiveId" clId="{69616245-546F-4E83-853F-77C9879AB43F}" dt="2022-02-07T11:25:20.810" v="874" actId="1076"/>
          <ac:spMkLst>
            <pc:docMk/>
            <pc:sldMk cId="1333315056" sldId="311"/>
            <ac:spMk id="15" creationId="{BC8243FC-B6CB-4F3A-8D47-6AD880007E35}"/>
          </ac:spMkLst>
        </pc:spChg>
      </pc:sldChg>
      <pc:sldChg chg="addSp delSp modSp new mod">
        <pc:chgData name="Hari" userId="f1ea2ecdea42b756" providerId="LiveId" clId="{69616245-546F-4E83-853F-77C9879AB43F}" dt="2022-02-07T04:24:18.325" v="291" actId="1076"/>
        <pc:sldMkLst>
          <pc:docMk/>
          <pc:sldMk cId="1593821411" sldId="312"/>
        </pc:sldMkLst>
        <pc:spChg chg="del">
          <ac:chgData name="Hari" userId="f1ea2ecdea42b756" providerId="LiveId" clId="{69616245-546F-4E83-853F-77C9879AB43F}" dt="2022-02-07T04:22:37.414" v="267" actId="478"/>
          <ac:spMkLst>
            <pc:docMk/>
            <pc:sldMk cId="1593821411" sldId="312"/>
            <ac:spMk id="2" creationId="{06FEF7A5-E5CC-4775-ABF7-4DF89CD988D9}"/>
          </ac:spMkLst>
        </pc:spChg>
        <pc:spChg chg="del">
          <ac:chgData name="Hari" userId="f1ea2ecdea42b756" providerId="LiveId" clId="{69616245-546F-4E83-853F-77C9879AB43F}" dt="2022-02-07T04:22:37.414" v="267" actId="478"/>
          <ac:spMkLst>
            <pc:docMk/>
            <pc:sldMk cId="1593821411" sldId="312"/>
            <ac:spMk id="3" creationId="{AED11940-B65E-4B35-8CE2-85DE8C9CB290}"/>
          </ac:spMkLst>
        </pc:spChg>
        <pc:spChg chg="del">
          <ac:chgData name="Hari" userId="f1ea2ecdea42b756" providerId="LiveId" clId="{69616245-546F-4E83-853F-77C9879AB43F}" dt="2022-02-07T04:22:37.414" v="267" actId="478"/>
          <ac:spMkLst>
            <pc:docMk/>
            <pc:sldMk cId="1593821411" sldId="312"/>
            <ac:spMk id="4" creationId="{9FBD038A-1CC7-485D-9534-496DA963E49A}"/>
          </ac:spMkLst>
        </pc:spChg>
        <pc:spChg chg="del">
          <ac:chgData name="Hari" userId="f1ea2ecdea42b756" providerId="LiveId" clId="{69616245-546F-4E83-853F-77C9879AB43F}" dt="2022-02-07T04:22:37.414" v="267" actId="478"/>
          <ac:spMkLst>
            <pc:docMk/>
            <pc:sldMk cId="1593821411" sldId="312"/>
            <ac:spMk id="5" creationId="{B976BF84-9F84-4C81-B885-0BD7728593FB}"/>
          </ac:spMkLst>
        </pc:spChg>
        <pc:spChg chg="del">
          <ac:chgData name="Hari" userId="f1ea2ecdea42b756" providerId="LiveId" clId="{69616245-546F-4E83-853F-77C9879AB43F}" dt="2022-02-07T04:22:37.414" v="267" actId="478"/>
          <ac:spMkLst>
            <pc:docMk/>
            <pc:sldMk cId="1593821411" sldId="312"/>
            <ac:spMk id="6" creationId="{D6DB0E0E-E268-4238-A4C5-7FD21DF02EE3}"/>
          </ac:spMkLst>
        </pc:spChg>
        <pc:spChg chg="del">
          <ac:chgData name="Hari" userId="f1ea2ecdea42b756" providerId="LiveId" clId="{69616245-546F-4E83-853F-77C9879AB43F}" dt="2022-02-07T04:22:40.135" v="268" actId="478"/>
          <ac:spMkLst>
            <pc:docMk/>
            <pc:sldMk cId="1593821411" sldId="312"/>
            <ac:spMk id="7" creationId="{E68795DF-4C81-4576-9A64-1590FB09E130}"/>
          </ac:spMkLst>
        </pc:spChg>
        <pc:spChg chg="del">
          <ac:chgData name="Hari" userId="f1ea2ecdea42b756" providerId="LiveId" clId="{69616245-546F-4E83-853F-77C9879AB43F}" dt="2022-02-07T04:22:37.414" v="267" actId="478"/>
          <ac:spMkLst>
            <pc:docMk/>
            <pc:sldMk cId="1593821411" sldId="312"/>
            <ac:spMk id="8" creationId="{3ABA3CBA-8478-4403-974F-388DF94090DC}"/>
          </ac:spMkLst>
        </pc:spChg>
        <pc:spChg chg="del">
          <ac:chgData name="Hari" userId="f1ea2ecdea42b756" providerId="LiveId" clId="{69616245-546F-4E83-853F-77C9879AB43F}" dt="2022-02-07T04:22:37.414" v="267" actId="478"/>
          <ac:spMkLst>
            <pc:docMk/>
            <pc:sldMk cId="1593821411" sldId="312"/>
            <ac:spMk id="9" creationId="{76213D1E-C54A-44BD-8CD6-7F71ED4F2D59}"/>
          </ac:spMkLst>
        </pc:spChg>
        <pc:spChg chg="del">
          <ac:chgData name="Hari" userId="f1ea2ecdea42b756" providerId="LiveId" clId="{69616245-546F-4E83-853F-77C9879AB43F}" dt="2022-02-07T04:22:37.414" v="267" actId="478"/>
          <ac:spMkLst>
            <pc:docMk/>
            <pc:sldMk cId="1593821411" sldId="312"/>
            <ac:spMk id="10" creationId="{3098F5A4-225A-478B-8AFD-CAD70F30E83C}"/>
          </ac:spMkLst>
        </pc:spChg>
        <pc:spChg chg="del">
          <ac:chgData name="Hari" userId="f1ea2ecdea42b756" providerId="LiveId" clId="{69616245-546F-4E83-853F-77C9879AB43F}" dt="2022-02-07T04:22:37.414" v="267" actId="478"/>
          <ac:spMkLst>
            <pc:docMk/>
            <pc:sldMk cId="1593821411" sldId="312"/>
            <ac:spMk id="11" creationId="{CF82DDF9-7620-4295-BB4D-676FFBEE36CD}"/>
          </ac:spMkLst>
        </pc:spChg>
        <pc:spChg chg="del">
          <ac:chgData name="Hari" userId="f1ea2ecdea42b756" providerId="LiveId" clId="{69616245-546F-4E83-853F-77C9879AB43F}" dt="2022-02-07T04:22:37.414" v="267" actId="478"/>
          <ac:spMkLst>
            <pc:docMk/>
            <pc:sldMk cId="1593821411" sldId="312"/>
            <ac:spMk id="12" creationId="{5A010666-289A-4763-8F83-78C060AB9B8F}"/>
          </ac:spMkLst>
        </pc:spChg>
        <pc:spChg chg="del">
          <ac:chgData name="Hari" userId="f1ea2ecdea42b756" providerId="LiveId" clId="{69616245-546F-4E83-853F-77C9879AB43F}" dt="2022-02-07T04:22:37.414" v="267" actId="478"/>
          <ac:spMkLst>
            <pc:docMk/>
            <pc:sldMk cId="1593821411" sldId="312"/>
            <ac:spMk id="13" creationId="{8A85CB36-8D17-414B-8F26-0B91234C807A}"/>
          </ac:spMkLst>
        </pc:spChg>
        <pc:spChg chg="del">
          <ac:chgData name="Hari" userId="f1ea2ecdea42b756" providerId="LiveId" clId="{69616245-546F-4E83-853F-77C9879AB43F}" dt="2022-02-07T04:22:37.414" v="267" actId="478"/>
          <ac:spMkLst>
            <pc:docMk/>
            <pc:sldMk cId="1593821411" sldId="312"/>
            <ac:spMk id="14" creationId="{E556D648-F6A8-45C8-AA33-A35896A2532F}"/>
          </ac:spMkLst>
        </pc:spChg>
        <pc:spChg chg="add mod">
          <ac:chgData name="Hari" userId="f1ea2ecdea42b756" providerId="LiveId" clId="{69616245-546F-4E83-853F-77C9879AB43F}" dt="2022-02-07T04:23:12.990" v="271" actId="1076"/>
          <ac:spMkLst>
            <pc:docMk/>
            <pc:sldMk cId="1593821411" sldId="312"/>
            <ac:spMk id="15" creationId="{4B24D547-27A4-4831-AE04-54BDA0ECD6BF}"/>
          </ac:spMkLst>
        </pc:spChg>
        <pc:spChg chg="add mod">
          <ac:chgData name="Hari" userId="f1ea2ecdea42b756" providerId="LiveId" clId="{69616245-546F-4E83-853F-77C9879AB43F}" dt="2022-02-07T04:24:18.325" v="291" actId="1076"/>
          <ac:spMkLst>
            <pc:docMk/>
            <pc:sldMk cId="1593821411" sldId="312"/>
            <ac:spMk id="17" creationId="{24B4CC54-583D-4785-90C6-0D6DB874F46E}"/>
          </ac:spMkLst>
        </pc:spChg>
        <pc:picChg chg="add mod">
          <ac:chgData name="Hari" userId="f1ea2ecdea42b756" providerId="LiveId" clId="{69616245-546F-4E83-853F-77C9879AB43F}" dt="2022-02-07T04:24:09.276" v="286" actId="14100"/>
          <ac:picMkLst>
            <pc:docMk/>
            <pc:sldMk cId="1593821411" sldId="312"/>
            <ac:picMk id="16" creationId="{82224F7E-7F15-4933-B8D1-8A2D450A1F88}"/>
          </ac:picMkLst>
        </pc:picChg>
      </pc:sldChg>
      <pc:sldChg chg="addSp delSp modSp new mod">
        <pc:chgData name="Hari" userId="f1ea2ecdea42b756" providerId="LiveId" clId="{69616245-546F-4E83-853F-77C9879AB43F}" dt="2022-02-07T11:07:10.009" v="508" actId="2711"/>
        <pc:sldMkLst>
          <pc:docMk/>
          <pc:sldMk cId="3667004949" sldId="313"/>
        </pc:sldMkLst>
        <pc:spChg chg="del">
          <ac:chgData name="Hari" userId="f1ea2ecdea42b756" providerId="LiveId" clId="{69616245-546F-4E83-853F-77C9879AB43F}" dt="2022-02-07T04:24:41.927" v="293" actId="478"/>
          <ac:spMkLst>
            <pc:docMk/>
            <pc:sldMk cId="3667004949" sldId="313"/>
            <ac:spMk id="2" creationId="{B45FCC47-5B56-48D9-BBAE-A42648CF5BC9}"/>
          </ac:spMkLst>
        </pc:spChg>
        <pc:spChg chg="del">
          <ac:chgData name="Hari" userId="f1ea2ecdea42b756" providerId="LiveId" clId="{69616245-546F-4E83-853F-77C9879AB43F}" dt="2022-02-07T04:24:41.927" v="293" actId="478"/>
          <ac:spMkLst>
            <pc:docMk/>
            <pc:sldMk cId="3667004949" sldId="313"/>
            <ac:spMk id="3" creationId="{65F10B9F-E71B-45F9-A800-76870C234824}"/>
          </ac:spMkLst>
        </pc:spChg>
        <pc:spChg chg="del">
          <ac:chgData name="Hari" userId="f1ea2ecdea42b756" providerId="LiveId" clId="{69616245-546F-4E83-853F-77C9879AB43F}" dt="2022-02-07T04:24:41.927" v="293" actId="478"/>
          <ac:spMkLst>
            <pc:docMk/>
            <pc:sldMk cId="3667004949" sldId="313"/>
            <ac:spMk id="4" creationId="{79886B4F-A3EC-419E-B0DB-8ADC4312C479}"/>
          </ac:spMkLst>
        </pc:spChg>
        <pc:spChg chg="del">
          <ac:chgData name="Hari" userId="f1ea2ecdea42b756" providerId="LiveId" clId="{69616245-546F-4E83-853F-77C9879AB43F}" dt="2022-02-07T04:24:41.927" v="293" actId="478"/>
          <ac:spMkLst>
            <pc:docMk/>
            <pc:sldMk cId="3667004949" sldId="313"/>
            <ac:spMk id="5" creationId="{EEF3E974-9F15-4F97-8115-7C48ED28DA51}"/>
          </ac:spMkLst>
        </pc:spChg>
        <pc:spChg chg="del">
          <ac:chgData name="Hari" userId="f1ea2ecdea42b756" providerId="LiveId" clId="{69616245-546F-4E83-853F-77C9879AB43F}" dt="2022-02-07T04:24:41.927" v="293" actId="478"/>
          <ac:spMkLst>
            <pc:docMk/>
            <pc:sldMk cId="3667004949" sldId="313"/>
            <ac:spMk id="6" creationId="{DD71AD2B-6528-4EBE-8863-9EC9B4BD2761}"/>
          </ac:spMkLst>
        </pc:spChg>
        <pc:spChg chg="del">
          <ac:chgData name="Hari" userId="f1ea2ecdea42b756" providerId="LiveId" clId="{69616245-546F-4E83-853F-77C9879AB43F}" dt="2022-02-07T04:24:41.927" v="293" actId="478"/>
          <ac:spMkLst>
            <pc:docMk/>
            <pc:sldMk cId="3667004949" sldId="313"/>
            <ac:spMk id="7" creationId="{859D4DEF-3E61-4E54-A9E5-DA4DED488296}"/>
          </ac:spMkLst>
        </pc:spChg>
        <pc:spChg chg="del">
          <ac:chgData name="Hari" userId="f1ea2ecdea42b756" providerId="LiveId" clId="{69616245-546F-4E83-853F-77C9879AB43F}" dt="2022-02-07T04:24:41.927" v="293" actId="478"/>
          <ac:spMkLst>
            <pc:docMk/>
            <pc:sldMk cId="3667004949" sldId="313"/>
            <ac:spMk id="8" creationId="{EDC56996-7988-4266-80C6-571F6FA87A97}"/>
          </ac:spMkLst>
        </pc:spChg>
        <pc:spChg chg="del">
          <ac:chgData name="Hari" userId="f1ea2ecdea42b756" providerId="LiveId" clId="{69616245-546F-4E83-853F-77C9879AB43F}" dt="2022-02-07T04:24:41.927" v="293" actId="478"/>
          <ac:spMkLst>
            <pc:docMk/>
            <pc:sldMk cId="3667004949" sldId="313"/>
            <ac:spMk id="9" creationId="{39E42747-1B44-4182-A401-143E71CD1F3F}"/>
          </ac:spMkLst>
        </pc:spChg>
        <pc:spChg chg="del">
          <ac:chgData name="Hari" userId="f1ea2ecdea42b756" providerId="LiveId" clId="{69616245-546F-4E83-853F-77C9879AB43F}" dt="2022-02-07T04:24:41.927" v="293" actId="478"/>
          <ac:spMkLst>
            <pc:docMk/>
            <pc:sldMk cId="3667004949" sldId="313"/>
            <ac:spMk id="10" creationId="{12F326EF-CDE4-40F8-8138-7FE84EEEE031}"/>
          </ac:spMkLst>
        </pc:spChg>
        <pc:spChg chg="del">
          <ac:chgData name="Hari" userId="f1ea2ecdea42b756" providerId="LiveId" clId="{69616245-546F-4E83-853F-77C9879AB43F}" dt="2022-02-07T04:24:41.927" v="293" actId="478"/>
          <ac:spMkLst>
            <pc:docMk/>
            <pc:sldMk cId="3667004949" sldId="313"/>
            <ac:spMk id="11" creationId="{1DC655C7-2285-4569-B932-6672E89F8A79}"/>
          </ac:spMkLst>
        </pc:spChg>
        <pc:spChg chg="del">
          <ac:chgData name="Hari" userId="f1ea2ecdea42b756" providerId="LiveId" clId="{69616245-546F-4E83-853F-77C9879AB43F}" dt="2022-02-07T04:24:41.927" v="293" actId="478"/>
          <ac:spMkLst>
            <pc:docMk/>
            <pc:sldMk cId="3667004949" sldId="313"/>
            <ac:spMk id="12" creationId="{18497BC8-A0D5-4A2D-8019-70E09C8D185F}"/>
          </ac:spMkLst>
        </pc:spChg>
        <pc:spChg chg="del">
          <ac:chgData name="Hari" userId="f1ea2ecdea42b756" providerId="LiveId" clId="{69616245-546F-4E83-853F-77C9879AB43F}" dt="2022-02-07T04:24:41.927" v="293" actId="478"/>
          <ac:spMkLst>
            <pc:docMk/>
            <pc:sldMk cId="3667004949" sldId="313"/>
            <ac:spMk id="13" creationId="{ED579D45-9E4E-4363-839D-7191D60DD093}"/>
          </ac:spMkLst>
        </pc:spChg>
        <pc:spChg chg="del">
          <ac:chgData name="Hari" userId="f1ea2ecdea42b756" providerId="LiveId" clId="{69616245-546F-4E83-853F-77C9879AB43F}" dt="2022-02-07T04:24:41.927" v="293" actId="478"/>
          <ac:spMkLst>
            <pc:docMk/>
            <pc:sldMk cId="3667004949" sldId="313"/>
            <ac:spMk id="14" creationId="{8AA03792-B753-4826-B1D2-ED67C0EBEE89}"/>
          </ac:spMkLst>
        </pc:spChg>
        <pc:spChg chg="add mod">
          <ac:chgData name="Hari" userId="f1ea2ecdea42b756" providerId="LiveId" clId="{69616245-546F-4E83-853F-77C9879AB43F}" dt="2022-02-07T11:07:10.009" v="508" actId="2711"/>
          <ac:spMkLst>
            <pc:docMk/>
            <pc:sldMk cId="3667004949" sldId="313"/>
            <ac:spMk id="16" creationId="{64C1D5F6-279A-46D1-87FD-A7B7897D49A8}"/>
          </ac:spMkLst>
        </pc:spChg>
      </pc:sldChg>
      <pc:sldChg chg="delSp new del mod">
        <pc:chgData name="Hari" userId="f1ea2ecdea42b756" providerId="LiveId" clId="{69616245-546F-4E83-853F-77C9879AB43F}" dt="2022-02-07T04:30:14.405" v="391" actId="2696"/>
        <pc:sldMkLst>
          <pc:docMk/>
          <pc:sldMk cId="877248846" sldId="314"/>
        </pc:sldMkLst>
        <pc:spChg chg="del">
          <ac:chgData name="Hari" userId="f1ea2ecdea42b756" providerId="LiveId" clId="{69616245-546F-4E83-853F-77C9879AB43F}" dt="2022-02-07T04:27:16.575" v="329" actId="478"/>
          <ac:spMkLst>
            <pc:docMk/>
            <pc:sldMk cId="877248846" sldId="314"/>
            <ac:spMk id="2" creationId="{3BE43F87-E5B8-4D29-B215-B07163B6DEC2}"/>
          </ac:spMkLst>
        </pc:spChg>
        <pc:spChg chg="del">
          <ac:chgData name="Hari" userId="f1ea2ecdea42b756" providerId="LiveId" clId="{69616245-546F-4E83-853F-77C9879AB43F}" dt="2022-02-07T04:27:15.430" v="328" actId="478"/>
          <ac:spMkLst>
            <pc:docMk/>
            <pc:sldMk cId="877248846" sldId="314"/>
            <ac:spMk id="3" creationId="{0AEA3581-8161-46C1-A911-2639B93F27E1}"/>
          </ac:spMkLst>
        </pc:spChg>
      </pc:sldChg>
      <pc:sldChg chg="addSp delSp modSp new mod modClrScheme chgLayout">
        <pc:chgData name="Hari" userId="f1ea2ecdea42b756" providerId="LiveId" clId="{69616245-546F-4E83-853F-77C9879AB43F}" dt="2022-02-07T04:42:47.875" v="500" actId="1076"/>
        <pc:sldMkLst>
          <pc:docMk/>
          <pc:sldMk cId="3387794746" sldId="314"/>
        </pc:sldMkLst>
        <pc:spChg chg="del mod ord">
          <ac:chgData name="Hari" userId="f1ea2ecdea42b756" providerId="LiveId" clId="{69616245-546F-4E83-853F-77C9879AB43F}" dt="2022-02-07T04:37:07.082" v="471" actId="700"/>
          <ac:spMkLst>
            <pc:docMk/>
            <pc:sldMk cId="3387794746" sldId="314"/>
            <ac:spMk id="2" creationId="{94A998B9-9141-4367-949E-57D4FC8ED898}"/>
          </ac:spMkLst>
        </pc:spChg>
        <pc:spChg chg="del mod ord">
          <ac:chgData name="Hari" userId="f1ea2ecdea42b756" providerId="LiveId" clId="{69616245-546F-4E83-853F-77C9879AB43F}" dt="2022-02-07T04:37:07.082" v="471" actId="700"/>
          <ac:spMkLst>
            <pc:docMk/>
            <pc:sldMk cId="3387794746" sldId="314"/>
            <ac:spMk id="3" creationId="{E2BB7A2E-6F6B-4D29-955F-172B83F615C4}"/>
          </ac:spMkLst>
        </pc:spChg>
        <pc:spChg chg="del mod ord">
          <ac:chgData name="Hari" userId="f1ea2ecdea42b756" providerId="LiveId" clId="{69616245-546F-4E83-853F-77C9879AB43F}" dt="2022-02-07T04:37:07.082" v="471" actId="700"/>
          <ac:spMkLst>
            <pc:docMk/>
            <pc:sldMk cId="3387794746" sldId="314"/>
            <ac:spMk id="4" creationId="{95B715D5-D86C-403B-BF73-AB3EA313F150}"/>
          </ac:spMkLst>
        </pc:spChg>
        <pc:spChg chg="del mod ord">
          <ac:chgData name="Hari" userId="f1ea2ecdea42b756" providerId="LiveId" clId="{69616245-546F-4E83-853F-77C9879AB43F}" dt="2022-02-07T04:37:07.082" v="471" actId="700"/>
          <ac:spMkLst>
            <pc:docMk/>
            <pc:sldMk cId="3387794746" sldId="314"/>
            <ac:spMk id="5" creationId="{3FDFB758-091E-4560-9429-DF56F5E695C4}"/>
          </ac:spMkLst>
        </pc:spChg>
        <pc:spChg chg="del mod ord">
          <ac:chgData name="Hari" userId="f1ea2ecdea42b756" providerId="LiveId" clId="{69616245-546F-4E83-853F-77C9879AB43F}" dt="2022-02-07T04:37:07.082" v="471" actId="700"/>
          <ac:spMkLst>
            <pc:docMk/>
            <pc:sldMk cId="3387794746" sldId="314"/>
            <ac:spMk id="6" creationId="{9CFCF221-71F0-4F1A-85C6-15EEEE1460A1}"/>
          </ac:spMkLst>
        </pc:spChg>
        <pc:spChg chg="del mod ord">
          <ac:chgData name="Hari" userId="f1ea2ecdea42b756" providerId="LiveId" clId="{69616245-546F-4E83-853F-77C9879AB43F}" dt="2022-02-07T04:37:07.082" v="471" actId="700"/>
          <ac:spMkLst>
            <pc:docMk/>
            <pc:sldMk cId="3387794746" sldId="314"/>
            <ac:spMk id="7" creationId="{D6657C25-F3B0-4FBD-AA93-9DA7A3BFE083}"/>
          </ac:spMkLst>
        </pc:spChg>
        <pc:spChg chg="del mod ord">
          <ac:chgData name="Hari" userId="f1ea2ecdea42b756" providerId="LiveId" clId="{69616245-546F-4E83-853F-77C9879AB43F}" dt="2022-02-07T04:37:07.082" v="471" actId="700"/>
          <ac:spMkLst>
            <pc:docMk/>
            <pc:sldMk cId="3387794746" sldId="314"/>
            <ac:spMk id="8" creationId="{D97BB609-F992-40D2-A12A-CE0CD13CD1D8}"/>
          </ac:spMkLst>
        </pc:spChg>
        <pc:spChg chg="del mod ord">
          <ac:chgData name="Hari" userId="f1ea2ecdea42b756" providerId="LiveId" clId="{69616245-546F-4E83-853F-77C9879AB43F}" dt="2022-02-07T04:37:07.082" v="471" actId="700"/>
          <ac:spMkLst>
            <pc:docMk/>
            <pc:sldMk cId="3387794746" sldId="314"/>
            <ac:spMk id="9" creationId="{D2C73BB3-2497-41C6-886E-ED4C0F83CAB5}"/>
          </ac:spMkLst>
        </pc:spChg>
        <pc:spChg chg="del mod ord">
          <ac:chgData name="Hari" userId="f1ea2ecdea42b756" providerId="LiveId" clId="{69616245-546F-4E83-853F-77C9879AB43F}" dt="2022-02-07T04:37:07.082" v="471" actId="700"/>
          <ac:spMkLst>
            <pc:docMk/>
            <pc:sldMk cId="3387794746" sldId="314"/>
            <ac:spMk id="10" creationId="{F3115E33-78DB-4793-9A29-243DE81F2196}"/>
          </ac:spMkLst>
        </pc:spChg>
        <pc:spChg chg="add del mod ord">
          <ac:chgData name="Hari" userId="f1ea2ecdea42b756" providerId="LiveId" clId="{69616245-546F-4E83-853F-77C9879AB43F}" dt="2022-02-07T04:37:23.321" v="472" actId="478"/>
          <ac:spMkLst>
            <pc:docMk/>
            <pc:sldMk cId="3387794746" sldId="314"/>
            <ac:spMk id="11" creationId="{6A7C071D-E9C9-4CBC-83FD-971E90D99B55}"/>
          </ac:spMkLst>
        </pc:spChg>
        <pc:spChg chg="add del mod ord">
          <ac:chgData name="Hari" userId="f1ea2ecdea42b756" providerId="LiveId" clId="{69616245-546F-4E83-853F-77C9879AB43F}" dt="2022-02-07T04:37:23.321" v="472" actId="478"/>
          <ac:spMkLst>
            <pc:docMk/>
            <pc:sldMk cId="3387794746" sldId="314"/>
            <ac:spMk id="12" creationId="{EE4D5FD6-F8D9-407B-A068-B7FCBE5C204A}"/>
          </ac:spMkLst>
        </pc:spChg>
        <pc:spChg chg="add del mod ord">
          <ac:chgData name="Hari" userId="f1ea2ecdea42b756" providerId="LiveId" clId="{69616245-546F-4E83-853F-77C9879AB43F}" dt="2022-02-07T04:37:23.321" v="472" actId="478"/>
          <ac:spMkLst>
            <pc:docMk/>
            <pc:sldMk cId="3387794746" sldId="314"/>
            <ac:spMk id="13" creationId="{4693D1DB-076D-47D4-9587-21D3DE0BC3F0}"/>
          </ac:spMkLst>
        </pc:spChg>
        <pc:spChg chg="add del mod ord">
          <ac:chgData name="Hari" userId="f1ea2ecdea42b756" providerId="LiveId" clId="{69616245-546F-4E83-853F-77C9879AB43F}" dt="2022-02-07T04:37:23.321" v="472" actId="478"/>
          <ac:spMkLst>
            <pc:docMk/>
            <pc:sldMk cId="3387794746" sldId="314"/>
            <ac:spMk id="14" creationId="{74F1BED6-6422-4A75-B231-F7ECA97CAA7F}"/>
          </ac:spMkLst>
        </pc:spChg>
        <pc:spChg chg="add del mod ord">
          <ac:chgData name="Hari" userId="f1ea2ecdea42b756" providerId="LiveId" clId="{69616245-546F-4E83-853F-77C9879AB43F}" dt="2022-02-07T04:37:23.321" v="472" actId="478"/>
          <ac:spMkLst>
            <pc:docMk/>
            <pc:sldMk cId="3387794746" sldId="314"/>
            <ac:spMk id="15" creationId="{231E4F7C-47B6-4D0F-8650-7FF43273F5EB}"/>
          </ac:spMkLst>
        </pc:spChg>
        <pc:spChg chg="add del mod ord">
          <ac:chgData name="Hari" userId="f1ea2ecdea42b756" providerId="LiveId" clId="{69616245-546F-4E83-853F-77C9879AB43F}" dt="2022-02-07T04:37:23.321" v="472" actId="478"/>
          <ac:spMkLst>
            <pc:docMk/>
            <pc:sldMk cId="3387794746" sldId="314"/>
            <ac:spMk id="16" creationId="{94421CBD-1FB6-4A42-BA98-BE786C9F0672}"/>
          </ac:spMkLst>
        </pc:spChg>
        <pc:spChg chg="add del mod ord">
          <ac:chgData name="Hari" userId="f1ea2ecdea42b756" providerId="LiveId" clId="{69616245-546F-4E83-853F-77C9879AB43F}" dt="2022-02-07T04:37:23.321" v="472" actId="478"/>
          <ac:spMkLst>
            <pc:docMk/>
            <pc:sldMk cId="3387794746" sldId="314"/>
            <ac:spMk id="17" creationId="{75BA04FE-F403-4127-BA35-9E6505C7C1BA}"/>
          </ac:spMkLst>
        </pc:spChg>
        <pc:spChg chg="add del mod ord">
          <ac:chgData name="Hari" userId="f1ea2ecdea42b756" providerId="LiveId" clId="{69616245-546F-4E83-853F-77C9879AB43F}" dt="2022-02-07T04:37:23.321" v="472" actId="478"/>
          <ac:spMkLst>
            <pc:docMk/>
            <pc:sldMk cId="3387794746" sldId="314"/>
            <ac:spMk id="18" creationId="{C2A0AE1F-D354-4870-89F0-1703A337386D}"/>
          </ac:spMkLst>
        </pc:spChg>
        <pc:spChg chg="add del mod ord">
          <ac:chgData name="Hari" userId="f1ea2ecdea42b756" providerId="LiveId" clId="{69616245-546F-4E83-853F-77C9879AB43F}" dt="2022-02-07T04:37:23.321" v="472" actId="478"/>
          <ac:spMkLst>
            <pc:docMk/>
            <pc:sldMk cId="3387794746" sldId="314"/>
            <ac:spMk id="19" creationId="{1B53EFE7-FBB8-43C5-B893-9881E919E0C5}"/>
          </ac:spMkLst>
        </pc:spChg>
        <pc:spChg chg="add del mod ord">
          <ac:chgData name="Hari" userId="f1ea2ecdea42b756" providerId="LiveId" clId="{69616245-546F-4E83-853F-77C9879AB43F}" dt="2022-02-07T04:37:23.321" v="472" actId="478"/>
          <ac:spMkLst>
            <pc:docMk/>
            <pc:sldMk cId="3387794746" sldId="314"/>
            <ac:spMk id="20" creationId="{92E36E6B-7D52-456B-AA35-442DBC8B0264}"/>
          </ac:spMkLst>
        </pc:spChg>
        <pc:spChg chg="add del mod ord">
          <ac:chgData name="Hari" userId="f1ea2ecdea42b756" providerId="LiveId" clId="{69616245-546F-4E83-853F-77C9879AB43F}" dt="2022-02-07T04:37:23.321" v="472" actId="478"/>
          <ac:spMkLst>
            <pc:docMk/>
            <pc:sldMk cId="3387794746" sldId="314"/>
            <ac:spMk id="21" creationId="{52FE3BDC-F301-46C7-BAEF-903AD7E97EB2}"/>
          </ac:spMkLst>
        </pc:spChg>
        <pc:spChg chg="add del mod ord">
          <ac:chgData name="Hari" userId="f1ea2ecdea42b756" providerId="LiveId" clId="{69616245-546F-4E83-853F-77C9879AB43F}" dt="2022-02-07T04:37:23.321" v="472" actId="478"/>
          <ac:spMkLst>
            <pc:docMk/>
            <pc:sldMk cId="3387794746" sldId="314"/>
            <ac:spMk id="22" creationId="{5D13E231-7954-4949-8A5A-593FC654D238}"/>
          </ac:spMkLst>
        </pc:spChg>
        <pc:spChg chg="add del mod ord">
          <ac:chgData name="Hari" userId="f1ea2ecdea42b756" providerId="LiveId" clId="{69616245-546F-4E83-853F-77C9879AB43F}" dt="2022-02-07T04:37:23.321" v="472" actId="478"/>
          <ac:spMkLst>
            <pc:docMk/>
            <pc:sldMk cId="3387794746" sldId="314"/>
            <ac:spMk id="23" creationId="{CC47B798-FA9C-448D-829F-3E055224B226}"/>
          </ac:spMkLst>
        </pc:spChg>
        <pc:spChg chg="add mod">
          <ac:chgData name="Hari" userId="f1ea2ecdea42b756" providerId="LiveId" clId="{69616245-546F-4E83-853F-77C9879AB43F}" dt="2022-02-07T04:42:47.875" v="500" actId="1076"/>
          <ac:spMkLst>
            <pc:docMk/>
            <pc:sldMk cId="3387794746" sldId="314"/>
            <ac:spMk id="24" creationId="{5658A0EB-03CC-4D9E-953A-224D25CB317A}"/>
          </ac:spMkLst>
        </pc:spChg>
        <pc:spChg chg="add mod">
          <ac:chgData name="Hari" userId="f1ea2ecdea42b756" providerId="LiveId" clId="{69616245-546F-4E83-853F-77C9879AB43F}" dt="2022-02-07T04:39:30.406" v="493" actId="1076"/>
          <ac:spMkLst>
            <pc:docMk/>
            <pc:sldMk cId="3387794746" sldId="314"/>
            <ac:spMk id="25" creationId="{964E87AD-E970-44CE-940F-3E2F056A60D7}"/>
          </ac:spMkLst>
        </pc:spChg>
      </pc:sldChg>
      <pc:sldChg chg="addSp delSp modSp new mod">
        <pc:chgData name="Hari" userId="f1ea2ecdea42b756" providerId="LiveId" clId="{69616245-546F-4E83-853F-77C9879AB43F}" dt="2022-02-07T04:39:54.995" v="499" actId="255"/>
        <pc:sldMkLst>
          <pc:docMk/>
          <pc:sldMk cId="1879623630" sldId="315"/>
        </pc:sldMkLst>
        <pc:spChg chg="del">
          <ac:chgData name="Hari" userId="f1ea2ecdea42b756" providerId="LiveId" clId="{69616245-546F-4E83-853F-77C9879AB43F}" dt="2022-02-07T04:39:24.338" v="492" actId="478"/>
          <ac:spMkLst>
            <pc:docMk/>
            <pc:sldMk cId="1879623630" sldId="315"/>
            <ac:spMk id="2" creationId="{8069C810-E400-4A9A-A2B3-EC18699938D9}"/>
          </ac:spMkLst>
        </pc:spChg>
        <pc:spChg chg="del">
          <ac:chgData name="Hari" userId="f1ea2ecdea42b756" providerId="LiveId" clId="{69616245-546F-4E83-853F-77C9879AB43F}" dt="2022-02-07T04:39:24.338" v="492" actId="478"/>
          <ac:spMkLst>
            <pc:docMk/>
            <pc:sldMk cId="1879623630" sldId="315"/>
            <ac:spMk id="3" creationId="{FD28D2D1-91B3-4E15-86A4-EFE14DEA995C}"/>
          </ac:spMkLst>
        </pc:spChg>
        <pc:spChg chg="del">
          <ac:chgData name="Hari" userId="f1ea2ecdea42b756" providerId="LiveId" clId="{69616245-546F-4E83-853F-77C9879AB43F}" dt="2022-02-07T04:39:24.338" v="492" actId="478"/>
          <ac:spMkLst>
            <pc:docMk/>
            <pc:sldMk cId="1879623630" sldId="315"/>
            <ac:spMk id="4" creationId="{67662226-DA85-47AC-AFA6-CB9A6CFF4D94}"/>
          </ac:spMkLst>
        </pc:spChg>
        <pc:spChg chg="del">
          <ac:chgData name="Hari" userId="f1ea2ecdea42b756" providerId="LiveId" clId="{69616245-546F-4E83-853F-77C9879AB43F}" dt="2022-02-07T04:39:24.338" v="492" actId="478"/>
          <ac:spMkLst>
            <pc:docMk/>
            <pc:sldMk cId="1879623630" sldId="315"/>
            <ac:spMk id="5" creationId="{FC9E7C8F-0146-4996-B3CA-4E5053E5B81E}"/>
          </ac:spMkLst>
        </pc:spChg>
        <pc:spChg chg="del">
          <ac:chgData name="Hari" userId="f1ea2ecdea42b756" providerId="LiveId" clId="{69616245-546F-4E83-853F-77C9879AB43F}" dt="2022-02-07T04:39:24.338" v="492" actId="478"/>
          <ac:spMkLst>
            <pc:docMk/>
            <pc:sldMk cId="1879623630" sldId="315"/>
            <ac:spMk id="6" creationId="{9E5D5B55-AB09-4E71-AC56-804D9A4BEC06}"/>
          </ac:spMkLst>
        </pc:spChg>
        <pc:spChg chg="del">
          <ac:chgData name="Hari" userId="f1ea2ecdea42b756" providerId="LiveId" clId="{69616245-546F-4E83-853F-77C9879AB43F}" dt="2022-02-07T04:39:24.338" v="492" actId="478"/>
          <ac:spMkLst>
            <pc:docMk/>
            <pc:sldMk cId="1879623630" sldId="315"/>
            <ac:spMk id="7" creationId="{498E5ACF-46EF-46CD-AA2C-E29DDA98EADE}"/>
          </ac:spMkLst>
        </pc:spChg>
        <pc:spChg chg="del">
          <ac:chgData name="Hari" userId="f1ea2ecdea42b756" providerId="LiveId" clId="{69616245-546F-4E83-853F-77C9879AB43F}" dt="2022-02-07T04:39:24.338" v="492" actId="478"/>
          <ac:spMkLst>
            <pc:docMk/>
            <pc:sldMk cId="1879623630" sldId="315"/>
            <ac:spMk id="8" creationId="{1666B4CB-4026-4EBE-AFC6-7ADC89926149}"/>
          </ac:spMkLst>
        </pc:spChg>
        <pc:spChg chg="del">
          <ac:chgData name="Hari" userId="f1ea2ecdea42b756" providerId="LiveId" clId="{69616245-546F-4E83-853F-77C9879AB43F}" dt="2022-02-07T04:39:24.338" v="492" actId="478"/>
          <ac:spMkLst>
            <pc:docMk/>
            <pc:sldMk cId="1879623630" sldId="315"/>
            <ac:spMk id="9" creationId="{ADF20604-E79C-405B-9F27-A527075FB065}"/>
          </ac:spMkLst>
        </pc:spChg>
        <pc:spChg chg="del">
          <ac:chgData name="Hari" userId="f1ea2ecdea42b756" providerId="LiveId" clId="{69616245-546F-4E83-853F-77C9879AB43F}" dt="2022-02-07T04:39:24.338" v="492" actId="478"/>
          <ac:spMkLst>
            <pc:docMk/>
            <pc:sldMk cId="1879623630" sldId="315"/>
            <ac:spMk id="10" creationId="{9C2FA126-C19B-4D70-AC2B-BF7B39B61252}"/>
          </ac:spMkLst>
        </pc:spChg>
        <pc:spChg chg="del">
          <ac:chgData name="Hari" userId="f1ea2ecdea42b756" providerId="LiveId" clId="{69616245-546F-4E83-853F-77C9879AB43F}" dt="2022-02-07T04:39:24.338" v="492" actId="478"/>
          <ac:spMkLst>
            <pc:docMk/>
            <pc:sldMk cId="1879623630" sldId="315"/>
            <ac:spMk id="11" creationId="{129B0884-B102-4FCA-8DD5-C521570CCAF4}"/>
          </ac:spMkLst>
        </pc:spChg>
        <pc:spChg chg="del">
          <ac:chgData name="Hari" userId="f1ea2ecdea42b756" providerId="LiveId" clId="{69616245-546F-4E83-853F-77C9879AB43F}" dt="2022-02-07T04:39:24.338" v="492" actId="478"/>
          <ac:spMkLst>
            <pc:docMk/>
            <pc:sldMk cId="1879623630" sldId="315"/>
            <ac:spMk id="12" creationId="{BB652F8A-373E-43A5-8A97-72E8617B435A}"/>
          </ac:spMkLst>
        </pc:spChg>
        <pc:spChg chg="del">
          <ac:chgData name="Hari" userId="f1ea2ecdea42b756" providerId="LiveId" clId="{69616245-546F-4E83-853F-77C9879AB43F}" dt="2022-02-07T04:39:24.338" v="492" actId="478"/>
          <ac:spMkLst>
            <pc:docMk/>
            <pc:sldMk cId="1879623630" sldId="315"/>
            <ac:spMk id="13" creationId="{DB587A24-B88E-45B3-9BBC-E7256570DC74}"/>
          </ac:spMkLst>
        </pc:spChg>
        <pc:spChg chg="del">
          <ac:chgData name="Hari" userId="f1ea2ecdea42b756" providerId="LiveId" clId="{69616245-546F-4E83-853F-77C9879AB43F}" dt="2022-02-07T04:39:24.338" v="492" actId="478"/>
          <ac:spMkLst>
            <pc:docMk/>
            <pc:sldMk cId="1879623630" sldId="315"/>
            <ac:spMk id="14" creationId="{557342B1-9AA0-4F29-A116-0AB762B40E29}"/>
          </ac:spMkLst>
        </pc:spChg>
        <pc:spChg chg="add mod">
          <ac:chgData name="Hari" userId="f1ea2ecdea42b756" providerId="LiveId" clId="{69616245-546F-4E83-853F-77C9879AB43F}" dt="2022-02-07T04:39:54.995" v="499" actId="255"/>
          <ac:spMkLst>
            <pc:docMk/>
            <pc:sldMk cId="1879623630" sldId="315"/>
            <ac:spMk id="15" creationId="{1FEE6C2B-4E05-4F5A-8F19-E0C48672437E}"/>
          </ac:spMkLst>
        </pc:spChg>
      </pc:sldChg>
      <pc:sldChg chg="addSp delSp modSp new mod">
        <pc:chgData name="Hari" userId="f1ea2ecdea42b756" providerId="LiveId" clId="{69616245-546F-4E83-853F-77C9879AB43F}" dt="2022-02-07T12:14:01.643" v="956" actId="255"/>
        <pc:sldMkLst>
          <pc:docMk/>
          <pc:sldMk cId="3841341857" sldId="316"/>
        </pc:sldMkLst>
        <pc:spChg chg="del">
          <ac:chgData name="Hari" userId="f1ea2ecdea42b756" providerId="LiveId" clId="{69616245-546F-4E83-853F-77C9879AB43F}" dt="2022-02-07T12:08:22.650" v="878" actId="478"/>
          <ac:spMkLst>
            <pc:docMk/>
            <pc:sldMk cId="3841341857" sldId="316"/>
            <ac:spMk id="2" creationId="{908F567D-4320-4258-AEE8-F54E160A2143}"/>
          </ac:spMkLst>
        </pc:spChg>
        <pc:spChg chg="del">
          <ac:chgData name="Hari" userId="f1ea2ecdea42b756" providerId="LiveId" clId="{69616245-546F-4E83-853F-77C9879AB43F}" dt="2022-02-07T12:08:22.650" v="878" actId="478"/>
          <ac:spMkLst>
            <pc:docMk/>
            <pc:sldMk cId="3841341857" sldId="316"/>
            <ac:spMk id="3" creationId="{5F88E315-1651-4082-BF07-A4A8F91297A5}"/>
          </ac:spMkLst>
        </pc:spChg>
        <pc:spChg chg="del">
          <ac:chgData name="Hari" userId="f1ea2ecdea42b756" providerId="LiveId" clId="{69616245-546F-4E83-853F-77C9879AB43F}" dt="2022-02-07T12:08:22.650" v="878" actId="478"/>
          <ac:spMkLst>
            <pc:docMk/>
            <pc:sldMk cId="3841341857" sldId="316"/>
            <ac:spMk id="4" creationId="{E76A3101-2C84-4799-8B54-A21D6C40F02F}"/>
          </ac:spMkLst>
        </pc:spChg>
        <pc:spChg chg="del">
          <ac:chgData name="Hari" userId="f1ea2ecdea42b756" providerId="LiveId" clId="{69616245-546F-4E83-853F-77C9879AB43F}" dt="2022-02-07T12:08:22.650" v="878" actId="478"/>
          <ac:spMkLst>
            <pc:docMk/>
            <pc:sldMk cId="3841341857" sldId="316"/>
            <ac:spMk id="5" creationId="{B8E1BAF9-33DF-4BB1-9C3F-140DBF9B5D24}"/>
          </ac:spMkLst>
        </pc:spChg>
        <pc:spChg chg="del">
          <ac:chgData name="Hari" userId="f1ea2ecdea42b756" providerId="LiveId" clId="{69616245-546F-4E83-853F-77C9879AB43F}" dt="2022-02-07T12:08:22.650" v="878" actId="478"/>
          <ac:spMkLst>
            <pc:docMk/>
            <pc:sldMk cId="3841341857" sldId="316"/>
            <ac:spMk id="6" creationId="{E7D5069F-F8C2-4F7F-A735-FB810F91FAFB}"/>
          </ac:spMkLst>
        </pc:spChg>
        <pc:spChg chg="del">
          <ac:chgData name="Hari" userId="f1ea2ecdea42b756" providerId="LiveId" clId="{69616245-546F-4E83-853F-77C9879AB43F}" dt="2022-02-07T12:08:22.650" v="878" actId="478"/>
          <ac:spMkLst>
            <pc:docMk/>
            <pc:sldMk cId="3841341857" sldId="316"/>
            <ac:spMk id="7" creationId="{7A4E29AE-FF2E-45C4-8870-FEF39975FC78}"/>
          </ac:spMkLst>
        </pc:spChg>
        <pc:spChg chg="del">
          <ac:chgData name="Hari" userId="f1ea2ecdea42b756" providerId="LiveId" clId="{69616245-546F-4E83-853F-77C9879AB43F}" dt="2022-02-07T12:08:22.650" v="878" actId="478"/>
          <ac:spMkLst>
            <pc:docMk/>
            <pc:sldMk cId="3841341857" sldId="316"/>
            <ac:spMk id="8" creationId="{705155E2-8288-47F3-B841-00F82DF6A443}"/>
          </ac:spMkLst>
        </pc:spChg>
        <pc:spChg chg="del">
          <ac:chgData name="Hari" userId="f1ea2ecdea42b756" providerId="LiveId" clId="{69616245-546F-4E83-853F-77C9879AB43F}" dt="2022-02-07T12:08:22.650" v="878" actId="478"/>
          <ac:spMkLst>
            <pc:docMk/>
            <pc:sldMk cId="3841341857" sldId="316"/>
            <ac:spMk id="9" creationId="{24536656-CFAA-462B-9A91-61CAF6146801}"/>
          </ac:spMkLst>
        </pc:spChg>
        <pc:spChg chg="del">
          <ac:chgData name="Hari" userId="f1ea2ecdea42b756" providerId="LiveId" clId="{69616245-546F-4E83-853F-77C9879AB43F}" dt="2022-02-07T12:08:22.650" v="878" actId="478"/>
          <ac:spMkLst>
            <pc:docMk/>
            <pc:sldMk cId="3841341857" sldId="316"/>
            <ac:spMk id="10" creationId="{5D4DAA8D-4B8C-429C-8ECD-52A703178E28}"/>
          </ac:spMkLst>
        </pc:spChg>
        <pc:spChg chg="del">
          <ac:chgData name="Hari" userId="f1ea2ecdea42b756" providerId="LiveId" clId="{69616245-546F-4E83-853F-77C9879AB43F}" dt="2022-02-07T12:08:22.650" v="878" actId="478"/>
          <ac:spMkLst>
            <pc:docMk/>
            <pc:sldMk cId="3841341857" sldId="316"/>
            <ac:spMk id="11" creationId="{9F9F0346-3D8E-4CBC-BD34-CF2F3CF34BA3}"/>
          </ac:spMkLst>
        </pc:spChg>
        <pc:spChg chg="del">
          <ac:chgData name="Hari" userId="f1ea2ecdea42b756" providerId="LiveId" clId="{69616245-546F-4E83-853F-77C9879AB43F}" dt="2022-02-07T12:08:22.650" v="878" actId="478"/>
          <ac:spMkLst>
            <pc:docMk/>
            <pc:sldMk cId="3841341857" sldId="316"/>
            <ac:spMk id="12" creationId="{F2048279-715F-4575-8422-74A7714A9C7F}"/>
          </ac:spMkLst>
        </pc:spChg>
        <pc:spChg chg="del">
          <ac:chgData name="Hari" userId="f1ea2ecdea42b756" providerId="LiveId" clId="{69616245-546F-4E83-853F-77C9879AB43F}" dt="2022-02-07T12:08:22.650" v="878" actId="478"/>
          <ac:spMkLst>
            <pc:docMk/>
            <pc:sldMk cId="3841341857" sldId="316"/>
            <ac:spMk id="13" creationId="{35BB5C7F-F09B-44E8-A65B-E358791C8B07}"/>
          </ac:spMkLst>
        </pc:spChg>
        <pc:spChg chg="del">
          <ac:chgData name="Hari" userId="f1ea2ecdea42b756" providerId="LiveId" clId="{69616245-546F-4E83-853F-77C9879AB43F}" dt="2022-02-07T12:08:08.632" v="877" actId="478"/>
          <ac:spMkLst>
            <pc:docMk/>
            <pc:sldMk cId="3841341857" sldId="316"/>
            <ac:spMk id="14" creationId="{FB973E35-7719-422E-95E9-AC0FE72C04F7}"/>
          </ac:spMkLst>
        </pc:spChg>
        <pc:spChg chg="add mod">
          <ac:chgData name="Hari" userId="f1ea2ecdea42b756" providerId="LiveId" clId="{69616245-546F-4E83-853F-77C9879AB43F}" dt="2022-02-07T12:11:47.295" v="934" actId="1076"/>
          <ac:spMkLst>
            <pc:docMk/>
            <pc:sldMk cId="3841341857" sldId="316"/>
            <ac:spMk id="15" creationId="{106C9CB2-7375-457F-AC50-83C91082139B}"/>
          </ac:spMkLst>
        </pc:spChg>
        <pc:spChg chg="add mod">
          <ac:chgData name="Hari" userId="f1ea2ecdea42b756" providerId="LiveId" clId="{69616245-546F-4E83-853F-77C9879AB43F}" dt="2022-02-07T12:14:01.643" v="956" actId="255"/>
          <ac:spMkLst>
            <pc:docMk/>
            <pc:sldMk cId="3841341857" sldId="316"/>
            <ac:spMk id="16" creationId="{80ECD365-BB71-45BF-A8DD-86E6C40538A2}"/>
          </ac:spMkLst>
        </pc:spChg>
      </pc:sldChg>
      <pc:sldChg chg="addSp delSp modSp new add del mod modClrScheme chgLayout">
        <pc:chgData name="Hari" userId="f1ea2ecdea42b756" providerId="LiveId" clId="{69616245-546F-4E83-853F-77C9879AB43F}" dt="2022-02-07T16:53:47.223" v="990" actId="1076"/>
        <pc:sldMkLst>
          <pc:docMk/>
          <pc:sldMk cId="3435998564" sldId="317"/>
        </pc:sldMkLst>
        <pc:spChg chg="del mod ord">
          <ac:chgData name="Hari" userId="f1ea2ecdea42b756" providerId="LiveId" clId="{69616245-546F-4E83-853F-77C9879AB43F}" dt="2022-02-07T16:53:07.922" v="963" actId="700"/>
          <ac:spMkLst>
            <pc:docMk/>
            <pc:sldMk cId="3435998564" sldId="317"/>
            <ac:spMk id="2" creationId="{0350A63D-FE6C-446D-8A68-1123316A1F6E}"/>
          </ac:spMkLst>
        </pc:spChg>
        <pc:spChg chg="del mod ord">
          <ac:chgData name="Hari" userId="f1ea2ecdea42b756" providerId="LiveId" clId="{69616245-546F-4E83-853F-77C9879AB43F}" dt="2022-02-07T16:53:07.922" v="963" actId="700"/>
          <ac:spMkLst>
            <pc:docMk/>
            <pc:sldMk cId="3435998564" sldId="317"/>
            <ac:spMk id="3" creationId="{5606A6A6-01ED-4BF8-9BBD-2CC6DA96C7AF}"/>
          </ac:spMkLst>
        </pc:spChg>
        <pc:spChg chg="del">
          <ac:chgData name="Hari" userId="f1ea2ecdea42b756" providerId="LiveId" clId="{69616245-546F-4E83-853F-77C9879AB43F}" dt="2022-02-07T16:53:07.922" v="963" actId="700"/>
          <ac:spMkLst>
            <pc:docMk/>
            <pc:sldMk cId="3435998564" sldId="317"/>
            <ac:spMk id="4" creationId="{46478637-EACA-4768-AA05-1A829CBAC49D}"/>
          </ac:spMkLst>
        </pc:spChg>
        <pc:spChg chg="del">
          <ac:chgData name="Hari" userId="f1ea2ecdea42b756" providerId="LiveId" clId="{69616245-546F-4E83-853F-77C9879AB43F}" dt="2022-02-07T16:53:07.922" v="963" actId="700"/>
          <ac:spMkLst>
            <pc:docMk/>
            <pc:sldMk cId="3435998564" sldId="317"/>
            <ac:spMk id="5" creationId="{CCE9C5D3-553F-460C-BEDA-601B78714DC7}"/>
          </ac:spMkLst>
        </pc:spChg>
        <pc:spChg chg="del">
          <ac:chgData name="Hari" userId="f1ea2ecdea42b756" providerId="LiveId" clId="{69616245-546F-4E83-853F-77C9879AB43F}" dt="2022-02-07T16:53:07.922" v="963" actId="700"/>
          <ac:spMkLst>
            <pc:docMk/>
            <pc:sldMk cId="3435998564" sldId="317"/>
            <ac:spMk id="6" creationId="{BC35D604-472F-46A1-9556-26B75751059A}"/>
          </ac:spMkLst>
        </pc:spChg>
        <pc:spChg chg="del">
          <ac:chgData name="Hari" userId="f1ea2ecdea42b756" providerId="LiveId" clId="{69616245-546F-4E83-853F-77C9879AB43F}" dt="2022-02-07T16:53:07.922" v="963" actId="700"/>
          <ac:spMkLst>
            <pc:docMk/>
            <pc:sldMk cId="3435998564" sldId="317"/>
            <ac:spMk id="7" creationId="{E19D2202-5CE1-418E-A71F-49C28348E61C}"/>
          </ac:spMkLst>
        </pc:spChg>
        <pc:spChg chg="del">
          <ac:chgData name="Hari" userId="f1ea2ecdea42b756" providerId="LiveId" clId="{69616245-546F-4E83-853F-77C9879AB43F}" dt="2022-02-07T16:53:07.922" v="963" actId="700"/>
          <ac:spMkLst>
            <pc:docMk/>
            <pc:sldMk cId="3435998564" sldId="317"/>
            <ac:spMk id="8" creationId="{B31D3915-013F-4CDD-924C-ED78BB53E15B}"/>
          </ac:spMkLst>
        </pc:spChg>
        <pc:spChg chg="del">
          <ac:chgData name="Hari" userId="f1ea2ecdea42b756" providerId="LiveId" clId="{69616245-546F-4E83-853F-77C9879AB43F}" dt="2022-02-07T16:53:07.922" v="963" actId="700"/>
          <ac:spMkLst>
            <pc:docMk/>
            <pc:sldMk cId="3435998564" sldId="317"/>
            <ac:spMk id="9" creationId="{AB54D2BF-1EB1-49D7-A47F-22FADAA9E775}"/>
          </ac:spMkLst>
        </pc:spChg>
        <pc:spChg chg="del">
          <ac:chgData name="Hari" userId="f1ea2ecdea42b756" providerId="LiveId" clId="{69616245-546F-4E83-853F-77C9879AB43F}" dt="2022-02-07T16:53:07.922" v="963" actId="700"/>
          <ac:spMkLst>
            <pc:docMk/>
            <pc:sldMk cId="3435998564" sldId="317"/>
            <ac:spMk id="10" creationId="{4C0153A7-CA6D-499B-B8EC-00E686C69DB8}"/>
          </ac:spMkLst>
        </pc:spChg>
        <pc:spChg chg="del">
          <ac:chgData name="Hari" userId="f1ea2ecdea42b756" providerId="LiveId" clId="{69616245-546F-4E83-853F-77C9879AB43F}" dt="2022-02-07T16:53:07.922" v="963" actId="700"/>
          <ac:spMkLst>
            <pc:docMk/>
            <pc:sldMk cId="3435998564" sldId="317"/>
            <ac:spMk id="11" creationId="{950B7CBF-A710-46AE-BF6C-C99443C7FF6F}"/>
          </ac:spMkLst>
        </pc:spChg>
        <pc:spChg chg="del">
          <ac:chgData name="Hari" userId="f1ea2ecdea42b756" providerId="LiveId" clId="{69616245-546F-4E83-853F-77C9879AB43F}" dt="2022-02-07T16:53:07.922" v="963" actId="700"/>
          <ac:spMkLst>
            <pc:docMk/>
            <pc:sldMk cId="3435998564" sldId="317"/>
            <ac:spMk id="12" creationId="{389D6092-DB40-4192-937D-43CD0C0EC794}"/>
          </ac:spMkLst>
        </pc:spChg>
        <pc:spChg chg="del">
          <ac:chgData name="Hari" userId="f1ea2ecdea42b756" providerId="LiveId" clId="{69616245-546F-4E83-853F-77C9879AB43F}" dt="2022-02-07T16:53:07.922" v="963" actId="700"/>
          <ac:spMkLst>
            <pc:docMk/>
            <pc:sldMk cId="3435998564" sldId="317"/>
            <ac:spMk id="13" creationId="{7704696A-E507-4CD3-8279-CEE0E34FF300}"/>
          </ac:spMkLst>
        </pc:spChg>
        <pc:spChg chg="del mod ord">
          <ac:chgData name="Hari" userId="f1ea2ecdea42b756" providerId="LiveId" clId="{69616245-546F-4E83-853F-77C9879AB43F}" dt="2022-02-07T16:53:07.922" v="963" actId="700"/>
          <ac:spMkLst>
            <pc:docMk/>
            <pc:sldMk cId="3435998564" sldId="317"/>
            <ac:spMk id="14" creationId="{5E87D18C-560D-49FF-B77B-89247E2676AF}"/>
          </ac:spMkLst>
        </pc:spChg>
        <pc:spChg chg="add del mod ord">
          <ac:chgData name="Hari" userId="f1ea2ecdea42b756" providerId="LiveId" clId="{69616245-546F-4E83-853F-77C9879AB43F}" dt="2022-02-07T16:53:13.463" v="964" actId="700"/>
          <ac:spMkLst>
            <pc:docMk/>
            <pc:sldMk cId="3435998564" sldId="317"/>
            <ac:spMk id="15" creationId="{5E27E85E-BF7D-46C6-ADCE-C22137ECAB6E}"/>
          </ac:spMkLst>
        </pc:spChg>
        <pc:spChg chg="add del mod ord">
          <ac:chgData name="Hari" userId="f1ea2ecdea42b756" providerId="LiveId" clId="{69616245-546F-4E83-853F-77C9879AB43F}" dt="2022-02-07T16:53:13.463" v="964" actId="700"/>
          <ac:spMkLst>
            <pc:docMk/>
            <pc:sldMk cId="3435998564" sldId="317"/>
            <ac:spMk id="16" creationId="{E694EB53-C579-4A6F-B112-5D810F3D7A0C}"/>
          </ac:spMkLst>
        </pc:spChg>
        <pc:spChg chg="add del mod ord">
          <ac:chgData name="Hari" userId="f1ea2ecdea42b756" providerId="LiveId" clId="{69616245-546F-4E83-853F-77C9879AB43F}" dt="2022-02-07T16:53:13.463" v="964" actId="700"/>
          <ac:spMkLst>
            <pc:docMk/>
            <pc:sldMk cId="3435998564" sldId="317"/>
            <ac:spMk id="17" creationId="{18006B82-10DC-44A8-9B0F-BC95DD145C46}"/>
          </ac:spMkLst>
        </pc:spChg>
        <pc:spChg chg="add mod ord">
          <ac:chgData name="Hari" userId="f1ea2ecdea42b756" providerId="LiveId" clId="{69616245-546F-4E83-853F-77C9879AB43F}" dt="2022-02-07T16:53:47.223" v="990" actId="1076"/>
          <ac:spMkLst>
            <pc:docMk/>
            <pc:sldMk cId="3435998564" sldId="317"/>
            <ac:spMk id="18" creationId="{167A94E0-D143-4CC6-BFBF-9F30DA531F0F}"/>
          </ac:spMkLst>
        </pc:spChg>
        <pc:spChg chg="add del mod ord">
          <ac:chgData name="Hari" userId="f1ea2ecdea42b756" providerId="LiveId" clId="{69616245-546F-4E83-853F-77C9879AB43F}" dt="2022-02-07T16:53:43.879" v="989" actId="478"/>
          <ac:spMkLst>
            <pc:docMk/>
            <pc:sldMk cId="3435998564" sldId="317"/>
            <ac:spMk id="19" creationId="{D55556C6-8AE0-4D39-913F-C820968BC792}"/>
          </ac:spMkLst>
        </pc:spChg>
        <pc:spChg chg="add mod ord">
          <ac:chgData name="Hari" userId="f1ea2ecdea42b756" providerId="LiveId" clId="{69616245-546F-4E83-853F-77C9879AB43F}" dt="2022-02-07T16:53:20.889" v="969" actId="1076"/>
          <ac:spMkLst>
            <pc:docMk/>
            <pc:sldMk cId="3435998564" sldId="317"/>
            <ac:spMk id="20" creationId="{F3186D6B-15D1-4533-8BDB-5AE8C4C1266D}"/>
          </ac:spMkLst>
        </pc:spChg>
      </pc:sldChg>
      <pc:sldMasterChg chg="delSldLayout">
        <pc:chgData name="Hari" userId="f1ea2ecdea42b756" providerId="LiveId" clId="{69616245-546F-4E83-853F-77C9879AB43F}" dt="2022-02-07T12:10:03.717" v="891" actId="2696"/>
        <pc:sldMasterMkLst>
          <pc:docMk/>
          <pc:sldMasterMk cId="0" sldId="2147483672"/>
        </pc:sldMasterMkLst>
        <pc:sldLayoutChg chg="del">
          <pc:chgData name="Hari" userId="f1ea2ecdea42b756" providerId="LiveId" clId="{69616245-546F-4E83-853F-77C9879AB43F}" dt="2022-02-07T04:36:04.824" v="446" actId="2696"/>
          <pc:sldLayoutMkLst>
            <pc:docMk/>
            <pc:sldMasterMk cId="0" sldId="2147483672"/>
            <pc:sldLayoutMk cId="0" sldId="2147483651"/>
          </pc:sldLayoutMkLst>
        </pc:sldLayoutChg>
        <pc:sldLayoutChg chg="del">
          <pc:chgData name="Hari" userId="f1ea2ecdea42b756" providerId="LiveId" clId="{69616245-546F-4E83-853F-77C9879AB43F}" dt="2022-02-07T04:36:19.800" v="452" actId="2696"/>
          <pc:sldLayoutMkLst>
            <pc:docMk/>
            <pc:sldMasterMk cId="0" sldId="2147483672"/>
            <pc:sldLayoutMk cId="0" sldId="2147483652"/>
          </pc:sldLayoutMkLst>
        </pc:sldLayoutChg>
        <pc:sldLayoutChg chg="del">
          <pc:chgData name="Hari" userId="f1ea2ecdea42b756" providerId="LiveId" clId="{69616245-546F-4E83-853F-77C9879AB43F}" dt="2022-02-07T12:10:03.717" v="891" actId="2696"/>
          <pc:sldLayoutMkLst>
            <pc:docMk/>
            <pc:sldMasterMk cId="0" sldId="2147483672"/>
            <pc:sldLayoutMk cId="0" sldId="2147483659"/>
          </pc:sldLayoutMkLst>
        </pc:sldLayoutChg>
        <pc:sldLayoutChg chg="del">
          <pc:chgData name="Hari" userId="f1ea2ecdea42b756" providerId="LiveId" clId="{69616245-546F-4E83-853F-77C9879AB43F}" dt="2022-02-07T04:27:27.813" v="332" actId="47"/>
          <pc:sldLayoutMkLst>
            <pc:docMk/>
            <pc:sldMasterMk cId="0" sldId="2147483672"/>
            <pc:sldLayoutMk cId="0" sldId="2147483661"/>
          </pc:sldLayoutMkLst>
        </pc:sldLayoutChg>
        <pc:sldLayoutChg chg="del">
          <pc:chgData name="Hari" userId="f1ea2ecdea42b756" providerId="LiveId" clId="{69616245-546F-4E83-853F-77C9879AB43F}" dt="2022-02-07T04:36:06.787" v="447" actId="2696"/>
          <pc:sldLayoutMkLst>
            <pc:docMk/>
            <pc:sldMasterMk cId="0" sldId="2147483672"/>
            <pc:sldLayoutMk cId="0" sldId="2147483665"/>
          </pc:sldLayoutMkLst>
        </pc:sldLayoutChg>
        <pc:sldLayoutChg chg="del">
          <pc:chgData name="Hari" userId="f1ea2ecdea42b756" providerId="LiveId" clId="{69616245-546F-4E83-853F-77C9879AB43F}" dt="2022-02-07T04:36:01.980" v="445" actId="2696"/>
          <pc:sldLayoutMkLst>
            <pc:docMk/>
            <pc:sldMasterMk cId="0" sldId="2147483672"/>
            <pc:sldLayoutMk cId="0" sldId="2147483666"/>
          </pc:sldLayoutMkLst>
        </pc:sldLayoutChg>
        <pc:sldLayoutChg chg="del">
          <pc:chgData name="Hari" userId="f1ea2ecdea42b756" providerId="LiveId" clId="{69616245-546F-4E83-853F-77C9879AB43F}" dt="2022-02-07T04:36:21.811" v="453" actId="2696"/>
          <pc:sldLayoutMkLst>
            <pc:docMk/>
            <pc:sldMasterMk cId="0" sldId="2147483672"/>
            <pc:sldLayoutMk cId="0" sldId="2147483667"/>
          </pc:sldLayoutMkLst>
        </pc:sldLayoutChg>
        <pc:sldLayoutChg chg="del">
          <pc:chgData name="Hari" userId="f1ea2ecdea42b756" providerId="LiveId" clId="{69616245-546F-4E83-853F-77C9879AB43F}" dt="2022-02-07T04:36:15.691" v="450" actId="2696"/>
          <pc:sldLayoutMkLst>
            <pc:docMk/>
            <pc:sldMasterMk cId="0" sldId="2147483672"/>
            <pc:sldLayoutMk cId="0" sldId="2147483668"/>
          </pc:sldLayoutMkLst>
        </pc:sldLayoutChg>
      </pc:sldMasterChg>
      <pc:sldMasterChg chg="del delSldLayout">
        <pc:chgData name="Hari" userId="f1ea2ecdea42b756" providerId="LiveId" clId="{69616245-546F-4E83-853F-77C9879AB43F}" dt="2022-02-07T04:36:47.242" v="469" actId="2696"/>
        <pc:sldMasterMkLst>
          <pc:docMk/>
          <pc:sldMasterMk cId="0" sldId="2147483673"/>
        </pc:sldMasterMkLst>
        <pc:sldLayoutChg chg="del">
          <pc:chgData name="Hari" userId="f1ea2ecdea42b756" providerId="LiveId" clId="{69616245-546F-4E83-853F-77C9879AB43F}" dt="2022-02-07T04:36:47.242" v="469" actId="2696"/>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71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60" r:id="rId10"/>
    <p:sldLayoutId id="2147483662" r:id="rId11"/>
    <p:sldLayoutId id="2147483663" r:id="rId12"/>
    <p:sldLayoutId id="2147483664" r:id="rId13"/>
    <p:sldLayoutId id="2147483669" r:id="rId14"/>
    <p:sldLayoutId id="214748367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burikyali/Project--Breast-Cancer-Detection-Using-ML"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ubmed.ncbi.nlm.nih.gov/31830558/" TargetMode="External"/><Relationship Id="rId2" Type="http://schemas.openxmlformats.org/officeDocument/2006/relationships/hyperlink" Target="https://itrexgroup.com/blog/ai-in-cancer-detection-treatment-applications-benefits-challenges/" TargetMode="External"/><Relationship Id="rId1" Type="http://schemas.openxmlformats.org/officeDocument/2006/relationships/slideLayout" Target="../slideLayouts/slideLayout11.xml"/><Relationship Id="rId5" Type="http://schemas.openxmlformats.org/officeDocument/2006/relationships/hyperlink" Target="https://github.com/pratikkaushik14/Breast-Cancer-Prediction-using-Logistic-Regression/blob/master/Breast_Cancer_Prediction%20using%20Logistic%20Regression.ipynb" TargetMode="External"/><Relationship Id="rId4" Type="http://schemas.openxmlformats.org/officeDocument/2006/relationships/hyperlink" Target="https://www.entrepreneur.com/article/36222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ancerci.biomedcentral.com/articles/10.1186/s12935-021-01981-1" TargetMode="External"/><Relationship Id="rId2" Type="http://schemas.openxmlformats.org/officeDocument/2006/relationships/hyperlink" Target="https://cancerci.biomedcentral.com/articles/10.1186/s12935-021-01981-1#Sec1" TargetMode="External"/><Relationship Id="rId1" Type="http://schemas.openxmlformats.org/officeDocument/2006/relationships/slideLayout" Target="../slideLayouts/slideLayout11.xml"/><Relationship Id="rId4" Type="http://schemas.openxmlformats.org/officeDocument/2006/relationships/hyperlink" Target="https://healthitanalytics.com/features/top-opportunities-for-artificial-intelligence-to-improve-cancer-car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369016" y="1759907"/>
            <a:ext cx="4180500" cy="11976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8000" dirty="0"/>
              <a:t>AI IN CANCER</a:t>
            </a:r>
            <a:endParaRPr sz="8000" dirty="0"/>
          </a:p>
        </p:txBody>
      </p:sp>
      <p:sp>
        <p:nvSpPr>
          <p:cNvPr id="130" name="Google Shape;130;p27"/>
          <p:cNvSpPr txBox="1">
            <a:spLocks noGrp="1"/>
          </p:cNvSpPr>
          <p:nvPr>
            <p:ph type="subTitle" idx="1"/>
          </p:nvPr>
        </p:nvSpPr>
        <p:spPr>
          <a:xfrm>
            <a:off x="2929560" y="3051498"/>
            <a:ext cx="3059412" cy="10257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latin typeface="Teko Light" panose="020B0604020202020204" charset="0"/>
                <a:cs typeface="Teko Light" panose="020B0604020202020204" charset="0"/>
              </a:rPr>
              <a:t>INTELLIGENCE  OF BIOLOGICAL SYSTEMS 1</a:t>
            </a:r>
            <a:endParaRPr sz="3200" dirty="0">
              <a:latin typeface="Teko Light" panose="020B0604020202020204" charset="0"/>
              <a:cs typeface="Teko Light" panose="020B0604020202020204" charset="0"/>
            </a:endParaRPr>
          </a:p>
        </p:txBody>
      </p:sp>
      <p:pic>
        <p:nvPicPr>
          <p:cNvPr id="4" name="Picture 2">
            <a:extLst>
              <a:ext uri="{FF2B5EF4-FFF2-40B4-BE49-F238E27FC236}">
                <a16:creationId xmlns:a16="http://schemas.microsoft.com/office/drawing/2014/main" id="{C50CAB71-E90E-40C7-8DEF-521CB589D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634" y="0"/>
            <a:ext cx="2668732" cy="999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A319D2E-91DE-49C6-A50F-2371E0FD3940}"/>
              </a:ext>
            </a:extLst>
          </p:cNvPr>
          <p:cNvSpPr txBox="1"/>
          <p:nvPr/>
        </p:nvSpPr>
        <p:spPr>
          <a:xfrm>
            <a:off x="1349677" y="1485597"/>
            <a:ext cx="6645059" cy="2831544"/>
          </a:xfrm>
          <a:prstGeom prst="rect">
            <a:avLst/>
          </a:prstGeom>
          <a:noFill/>
        </p:spPr>
        <p:txBody>
          <a:bodyPr wrap="square" rtlCol="0">
            <a:spAutoFit/>
          </a:bodyPr>
          <a:lstStyle/>
          <a:p>
            <a:pPr algn="ctr" rtl="0">
              <a:spcBef>
                <a:spcPts val="0"/>
              </a:spcBef>
              <a:spcAft>
                <a:spcPts val="1800"/>
              </a:spcAft>
            </a:pPr>
            <a:r>
              <a:rPr lang="en-US" sz="3200" b="0" i="0" u="none" strike="noStrike" dirty="0">
                <a:solidFill>
                  <a:srgbClr val="111111"/>
                </a:solidFill>
                <a:effectLst/>
                <a:latin typeface="Teko Light" panose="020B0604020202020204" charset="0"/>
                <a:cs typeface="Teko Light" panose="020B0604020202020204" charset="0"/>
              </a:rPr>
              <a:t>AI can also advance existing technologies to improve patient outcomes. With the help of machine learning algorithms, we can accurately predict whether a person will or will not have cancer by just analyzing the characteristics of the tumor .</a:t>
            </a:r>
            <a:br>
              <a:rPr lang="en-US" sz="2400" dirty="0"/>
            </a:br>
            <a:endParaRPr lang="en-IN" sz="1800" dirty="0">
              <a:latin typeface="Teko Light" panose="020B0604020202020204" charset="0"/>
              <a:cs typeface="Teko Light" panose="020B0604020202020204" charset="0"/>
            </a:endParaRPr>
          </a:p>
        </p:txBody>
      </p:sp>
    </p:spTree>
    <p:extLst>
      <p:ext uri="{BB962C8B-B14F-4D97-AF65-F5344CB8AC3E}">
        <p14:creationId xmlns:p14="http://schemas.microsoft.com/office/powerpoint/2010/main" val="4136267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5"/>
          <p:cNvSpPr txBox="1">
            <a:spLocks noGrp="1"/>
          </p:cNvSpPr>
          <p:nvPr>
            <p:ph type="ctrTitle"/>
          </p:nvPr>
        </p:nvSpPr>
        <p:spPr>
          <a:xfrm flipH="1">
            <a:off x="326470" y="3146835"/>
            <a:ext cx="4182900" cy="112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BREAST CANCER PREDICTION USING ML</a:t>
            </a:r>
            <a:endParaRPr dirty="0"/>
          </a:p>
        </p:txBody>
      </p:sp>
      <p:sp>
        <p:nvSpPr>
          <p:cNvPr id="253" name="Google Shape;253;p35"/>
          <p:cNvSpPr txBox="1">
            <a:spLocks noGrp="1"/>
          </p:cNvSpPr>
          <p:nvPr>
            <p:ph type="title" idx="2"/>
          </p:nvPr>
        </p:nvSpPr>
        <p:spPr>
          <a:xfrm flipH="1">
            <a:off x="4886964" y="2569035"/>
            <a:ext cx="131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9E60AEA-6225-4A4A-8E74-B8D446580C87}"/>
              </a:ext>
            </a:extLst>
          </p:cNvPr>
          <p:cNvSpPr txBox="1"/>
          <p:nvPr/>
        </p:nvSpPr>
        <p:spPr>
          <a:xfrm>
            <a:off x="1005212" y="371148"/>
            <a:ext cx="6645059" cy="2200602"/>
          </a:xfrm>
          <a:prstGeom prst="rect">
            <a:avLst/>
          </a:prstGeom>
          <a:noFill/>
        </p:spPr>
        <p:txBody>
          <a:bodyPr wrap="square" rtlCol="0">
            <a:spAutoFit/>
          </a:bodyPr>
          <a:lstStyle/>
          <a:p>
            <a:pPr algn="ctr" rtl="0">
              <a:spcBef>
                <a:spcPts val="0"/>
              </a:spcBef>
              <a:spcAft>
                <a:spcPts val="1800"/>
              </a:spcAft>
            </a:pPr>
            <a:r>
              <a:rPr lang="en-US" sz="2400" b="0" i="0" u="none" strike="noStrike" dirty="0">
                <a:solidFill>
                  <a:srgbClr val="111111"/>
                </a:solidFill>
                <a:effectLst/>
                <a:latin typeface="Teko Light" panose="020B0604020202020204" charset="0"/>
                <a:cs typeface="Teko Light" panose="020B0604020202020204" charset="0"/>
              </a:rPr>
              <a:t>With the data set for breast cancer provided by UCI machine learning, we have developed a prediction model using logistic regression algorithm</a:t>
            </a:r>
            <a:r>
              <a:rPr lang="en-US" sz="2400" b="0" i="0" u="none" strike="noStrike" dirty="0">
                <a:solidFill>
                  <a:srgbClr val="111111"/>
                </a:solidFill>
                <a:effectLst/>
                <a:latin typeface="Comic Sans MS" panose="030F0702030302020204" pitchFamily="66" charset="0"/>
              </a:rPr>
              <a:t>.</a:t>
            </a:r>
            <a:endParaRPr lang="en-US" sz="2400" b="0" dirty="0">
              <a:effectLst/>
            </a:endParaRPr>
          </a:p>
          <a:p>
            <a:br>
              <a:rPr lang="en-US" sz="3200" dirty="0"/>
            </a:br>
            <a:br>
              <a:rPr lang="en-US" sz="2400" dirty="0"/>
            </a:br>
            <a:endParaRPr lang="en-IN" sz="1800" dirty="0">
              <a:latin typeface="Teko Light" panose="020B0604020202020204" charset="0"/>
              <a:cs typeface="Teko Light" panose="020B0604020202020204" charset="0"/>
            </a:endParaRPr>
          </a:p>
        </p:txBody>
      </p:sp>
      <p:sp>
        <p:nvSpPr>
          <p:cNvPr id="19" name="TextBox 18">
            <a:extLst>
              <a:ext uri="{FF2B5EF4-FFF2-40B4-BE49-F238E27FC236}">
                <a16:creationId xmlns:a16="http://schemas.microsoft.com/office/drawing/2014/main" id="{C7615A64-DD0F-411D-9F6C-7703CA2D3ECB}"/>
              </a:ext>
            </a:extLst>
          </p:cNvPr>
          <p:cNvSpPr txBox="1"/>
          <p:nvPr/>
        </p:nvSpPr>
        <p:spPr>
          <a:xfrm>
            <a:off x="1669093" y="1815915"/>
            <a:ext cx="6065729" cy="3616375"/>
          </a:xfrm>
          <a:prstGeom prst="rect">
            <a:avLst/>
          </a:prstGeom>
          <a:noFill/>
        </p:spPr>
        <p:txBody>
          <a:bodyPr wrap="square" rtlCol="0">
            <a:spAutoFit/>
          </a:bodyPr>
          <a:lstStyle/>
          <a:p>
            <a:pPr marL="285750" indent="-285750" rtl="0">
              <a:spcBef>
                <a:spcPts val="0"/>
              </a:spcBef>
              <a:spcAft>
                <a:spcPts val="1800"/>
              </a:spcAft>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In this model firstly we are applying data analysis techniques in which various characteristics of tumor are analyzed. Machine learning algorithms use linear algebra and probability to find relationships between the various properties of tumors developed and the diagnosis which tells  whether the person has a benign or malignant tumor </a:t>
            </a:r>
            <a:r>
              <a:rPr lang="en-US" sz="1800" b="0" i="0" u="none" strike="noStrike" dirty="0">
                <a:solidFill>
                  <a:srgbClr val="292929"/>
                </a:solidFill>
                <a:effectLst/>
                <a:latin typeface="Comic Sans MS" panose="030F0702030302020204" pitchFamily="66" charset="0"/>
              </a:rPr>
              <a:t>. </a:t>
            </a:r>
            <a:r>
              <a:rPr lang="en-US" sz="1800" b="0" i="0" u="none" strike="noStrike" dirty="0">
                <a:solidFill>
                  <a:srgbClr val="111111"/>
                </a:solidFill>
                <a:effectLst/>
                <a:latin typeface="Comic Sans MS" panose="030F0702030302020204" pitchFamily="66" charset="0"/>
              </a:rPr>
              <a:t> </a:t>
            </a:r>
          </a:p>
          <a:p>
            <a:pPr rtl="0">
              <a:spcBef>
                <a:spcPts val="0"/>
              </a:spcBef>
              <a:spcAft>
                <a:spcPts val="1800"/>
              </a:spcAft>
            </a:pPr>
            <a:endParaRPr lang="en-US" sz="1800" b="0" i="0" u="none" strike="noStrike" dirty="0">
              <a:solidFill>
                <a:srgbClr val="111111"/>
              </a:solidFill>
              <a:effectLst/>
              <a:latin typeface="Comic Sans MS" panose="030F0702030302020204" pitchFamily="66" charset="0"/>
            </a:endParaRPr>
          </a:p>
          <a:p>
            <a:pPr marL="285750" indent="-285750" rtl="0">
              <a:spcBef>
                <a:spcPts val="0"/>
              </a:spcBef>
              <a:spcAft>
                <a:spcPts val="1800"/>
              </a:spcAft>
              <a:buFont typeface="Wingdings" panose="05000000000000000000" pitchFamily="2" charset="2"/>
              <a:buChar char="Ø"/>
            </a:pPr>
            <a:r>
              <a:rPr lang="en-US" sz="2000" b="0" i="0" u="none" strike="noStrike" dirty="0">
                <a:solidFill>
                  <a:srgbClr val="111111"/>
                </a:solidFill>
                <a:effectLst/>
                <a:latin typeface="Teko Light" panose="020B0604020202020204" charset="0"/>
                <a:cs typeface="Teko Light" panose="020B0604020202020204" charset="0"/>
              </a:rPr>
              <a:t>The data set contains the following characteristics of tumor:</a:t>
            </a:r>
            <a:endParaRPr lang="en-US" sz="3600" b="0" dirty="0">
              <a:effectLst/>
              <a:latin typeface="Teko Light" panose="020B0604020202020204" charset="0"/>
              <a:cs typeface="Teko Light" panose="020B0604020202020204" charset="0"/>
            </a:endParaRPr>
          </a:p>
          <a:p>
            <a:br>
              <a:rPr lang="en-US" sz="3200" dirty="0"/>
            </a:br>
            <a:br>
              <a:rPr lang="en-US" sz="2400" dirty="0"/>
            </a:br>
            <a:endParaRPr lang="en-IN" sz="1800" dirty="0">
              <a:latin typeface="Teko Light" panose="020B0604020202020204" charset="0"/>
              <a:cs typeface="Teko Light" panose="020B0604020202020204" charset="0"/>
            </a:endParaRPr>
          </a:p>
        </p:txBody>
      </p:sp>
    </p:spTree>
    <p:extLst>
      <p:ext uri="{BB962C8B-B14F-4D97-AF65-F5344CB8AC3E}">
        <p14:creationId xmlns:p14="http://schemas.microsoft.com/office/powerpoint/2010/main" val="154818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93D473D-2C34-4202-8BEA-7BC9025B5EF3}"/>
              </a:ext>
            </a:extLst>
          </p:cNvPr>
          <p:cNvSpPr txBox="1"/>
          <p:nvPr/>
        </p:nvSpPr>
        <p:spPr>
          <a:xfrm>
            <a:off x="2267210" y="0"/>
            <a:ext cx="5642975" cy="5139869"/>
          </a:xfrm>
          <a:prstGeom prst="rect">
            <a:avLst/>
          </a:prstGeom>
          <a:noFill/>
        </p:spPr>
        <p:txBody>
          <a:bodyPr wrap="square" rtlCol="0">
            <a:spAutoFit/>
          </a:bodyPr>
          <a:lstStyle/>
          <a:p>
            <a:pPr rtl="0" fontAlgn="base">
              <a:spcBef>
                <a:spcPts val="0"/>
              </a:spcBef>
              <a:spcAft>
                <a:spcPts val="0"/>
              </a:spcAft>
            </a:pPr>
            <a:endParaRPr lang="en-US" sz="1600"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sz="1600" b="0" i="0" u="none" strike="noStrike" dirty="0">
                <a:solidFill>
                  <a:srgbClr val="292929"/>
                </a:solidFill>
                <a:effectLst/>
                <a:latin typeface="Teko Light" panose="020B0604020202020204" charset="0"/>
                <a:cs typeface="Teko Light" panose="020B0604020202020204" charset="0"/>
              </a:rPr>
              <a:t> </a:t>
            </a:r>
            <a:r>
              <a:rPr lang="en-US" b="0" i="0" u="none" strike="noStrike" dirty="0">
                <a:solidFill>
                  <a:srgbClr val="292929"/>
                </a:solidFill>
                <a:effectLst/>
                <a:latin typeface="Teko Light" panose="020B0604020202020204" charset="0"/>
                <a:cs typeface="Teko Light" panose="020B0604020202020204" charset="0"/>
              </a:rPr>
              <a:t>radius (the distance from the center to the circumference of the tumor)</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texture (standard deviation of gray-scale values)</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perimeter (circumference of the tumor, approx. 2*3.14 *radius)</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area</a:t>
            </a:r>
          </a:p>
          <a:p>
            <a:pPr rtl="0" fontAlgn="base">
              <a:spcBef>
                <a:spcPts val="0"/>
              </a:spcBef>
              <a:spcAft>
                <a:spcPts val="0"/>
              </a:spcAft>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age</a:t>
            </a:r>
          </a:p>
          <a:p>
            <a:pPr rtl="0" fontAlgn="base">
              <a:spcBef>
                <a:spcPts val="0"/>
              </a:spcBef>
              <a:spcAft>
                <a:spcPts val="0"/>
              </a:spcAft>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diagnosis: 0 or 1 indicating whether patient has breast cancer or not</a:t>
            </a:r>
          </a:p>
          <a:p>
            <a:pPr rtl="0" fontAlgn="base">
              <a:spcBef>
                <a:spcPts val="0"/>
              </a:spcBef>
              <a:spcAft>
                <a:spcPts val="0"/>
              </a:spcAft>
              <a:buFont typeface="Arial" panose="020B0604020202020204" pitchFamily="34" charset="0"/>
              <a:buChar char="•"/>
            </a:pPr>
            <a:endParaRPr lang="en-US" dirty="0">
              <a:solidFill>
                <a:srgbClr val="292929"/>
              </a:solidFill>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smoothness (local variation in radius lengths)</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compactness</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concavity (severity of concave portions of the contour)</a:t>
            </a:r>
          </a:p>
          <a:p>
            <a:pPr rtl="0" fontAlgn="base">
              <a:spcBef>
                <a:spcPts val="0"/>
              </a:spcBef>
              <a:spcAft>
                <a:spcPts val="0"/>
              </a:spcAft>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symmetry</a:t>
            </a:r>
          </a:p>
          <a:p>
            <a:pPr rtl="0" fontAlgn="base">
              <a:spcBef>
                <a:spcPts val="0"/>
              </a:spcBef>
              <a:spcAft>
                <a:spcPts val="0"/>
              </a:spcAft>
              <a:buFont typeface="Arial" panose="020B0604020202020204" pitchFamily="34" charset="0"/>
              <a:buChar char="•"/>
            </a:pPr>
            <a:endParaRPr lang="en-US" b="0" i="0" u="none" strike="noStrike" dirty="0">
              <a:solidFill>
                <a:srgbClr val="292929"/>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r>
              <a:rPr lang="en-US" b="0" i="0" u="none" strike="noStrike" dirty="0">
                <a:solidFill>
                  <a:srgbClr val="292929"/>
                </a:solidFill>
                <a:effectLst/>
                <a:latin typeface="Teko Light" panose="020B0604020202020204" charset="0"/>
                <a:cs typeface="Teko Light" panose="020B0604020202020204" charset="0"/>
              </a:rPr>
              <a:t> fractal dimension</a:t>
            </a:r>
          </a:p>
          <a:p>
            <a:pPr rtl="0" fontAlgn="base">
              <a:spcBef>
                <a:spcPts val="0"/>
              </a:spcBef>
              <a:spcAft>
                <a:spcPts val="0"/>
              </a:spcAft>
              <a:buFont typeface="Arial" panose="020B0604020202020204" pitchFamily="34" charset="0"/>
              <a:buChar char="•"/>
            </a:pPr>
            <a:endParaRPr lang="en-US" sz="1600" b="0" i="0" u="none" strike="noStrike" dirty="0">
              <a:solidFill>
                <a:srgbClr val="292929"/>
              </a:solidFill>
              <a:effectLst/>
              <a:latin typeface="Teko Light" panose="020B0604020202020204" charset="0"/>
              <a:cs typeface="Teko Light" panose="020B0604020202020204" charset="0"/>
            </a:endParaRPr>
          </a:p>
        </p:txBody>
      </p:sp>
    </p:spTree>
    <p:extLst>
      <p:ext uri="{BB962C8B-B14F-4D97-AF65-F5344CB8AC3E}">
        <p14:creationId xmlns:p14="http://schemas.microsoft.com/office/powerpoint/2010/main" val="307925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ACE96BC-A2F8-45F6-8C2C-CA6766F31795}"/>
              </a:ext>
            </a:extLst>
          </p:cNvPr>
          <p:cNvSpPr txBox="1"/>
          <p:nvPr/>
        </p:nvSpPr>
        <p:spPr>
          <a:xfrm>
            <a:off x="1390389" y="515655"/>
            <a:ext cx="6582428" cy="2862322"/>
          </a:xfrm>
          <a:prstGeom prst="rect">
            <a:avLst/>
          </a:prstGeom>
          <a:noFill/>
        </p:spPr>
        <p:txBody>
          <a:bodyPr wrap="square">
            <a:spAutoFit/>
          </a:bodyPr>
          <a:lstStyle/>
          <a:p>
            <a:pPr marL="342900" indent="-342900">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Firstly, we are breaking the data set into two parts, one for training the logistic regression model and the other part for testing the data set and predicting the accuracy of the model.</a:t>
            </a:r>
          </a:p>
          <a:p>
            <a:pPr marL="342900" indent="-342900">
              <a:buFont typeface="Wingdings" panose="05000000000000000000" pitchFamily="2" charset="2"/>
              <a:buChar char="Ø"/>
            </a:pPr>
            <a:endParaRPr lang="en-US" sz="1800" b="0" i="0" u="none" strike="noStrike" dirty="0">
              <a:solidFill>
                <a:srgbClr val="111111"/>
              </a:solidFill>
              <a:effectLst/>
              <a:latin typeface="Teko Light" panose="020B0604020202020204" charset="0"/>
              <a:cs typeface="Teko Light" panose="020B0604020202020204" charset="0"/>
            </a:endParaRPr>
          </a:p>
          <a:p>
            <a:pPr marL="342900" indent="-342900">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The predictions that we made gave an accuracy of 94.6% on the training model and an accuracy of 94.4% for the testing model.</a:t>
            </a:r>
          </a:p>
          <a:p>
            <a:pPr marL="342900" indent="-342900">
              <a:buFont typeface="Wingdings" panose="05000000000000000000" pitchFamily="2" charset="2"/>
              <a:buChar char="Ø"/>
            </a:pPr>
            <a:endParaRPr lang="en-US" sz="1800" b="0" i="0" u="none" strike="noStrike" dirty="0">
              <a:solidFill>
                <a:srgbClr val="111111"/>
              </a:solidFill>
              <a:effectLst/>
              <a:latin typeface="Teko Light" panose="020B0604020202020204" charset="0"/>
              <a:cs typeface="Teko Light" panose="020B0604020202020204" charset="0"/>
            </a:endParaRPr>
          </a:p>
          <a:p>
            <a:pPr marL="342900" indent="-342900">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Furthermore the accuracy of these predictions can be  increased by the usage of advanced AI algorithms like Neural networks </a:t>
            </a:r>
            <a:r>
              <a:rPr lang="en-US" sz="1800" b="0" i="0" u="none" strike="noStrike" dirty="0" err="1">
                <a:solidFill>
                  <a:srgbClr val="111111"/>
                </a:solidFill>
                <a:effectLst/>
                <a:latin typeface="Teko Light" panose="020B0604020202020204" charset="0"/>
                <a:cs typeface="Teko Light" panose="020B0604020202020204" charset="0"/>
              </a:rPr>
              <a:t>etc</a:t>
            </a:r>
            <a:r>
              <a:rPr lang="en-US" sz="1800" b="0" i="0" u="none" strike="noStrike" dirty="0">
                <a:solidFill>
                  <a:srgbClr val="111111"/>
                </a:solidFill>
                <a:effectLst/>
                <a:latin typeface="Teko Light" panose="020B0604020202020204" charset="0"/>
                <a:cs typeface="Teko Light" panose="020B0604020202020204" charset="0"/>
              </a:rPr>
              <a:t> which will increase the accuracy of </a:t>
            </a:r>
            <a:r>
              <a:rPr lang="en-US" sz="1800" b="0" i="0" u="none" strike="noStrike" dirty="0" err="1">
                <a:solidFill>
                  <a:srgbClr val="111111"/>
                </a:solidFill>
                <a:effectLst/>
                <a:latin typeface="Teko Light" panose="020B0604020202020204" charset="0"/>
                <a:cs typeface="Teko Light" panose="020B0604020202020204" charset="0"/>
              </a:rPr>
              <a:t>detection.</a:t>
            </a:r>
            <a:r>
              <a:rPr lang="en-US" sz="1800" b="0" i="0" u="none" strike="noStrike" dirty="0" err="1">
                <a:solidFill>
                  <a:srgbClr val="333333"/>
                </a:solidFill>
                <a:effectLst/>
                <a:latin typeface="Teko Light" panose="020B0604020202020204" charset="0"/>
                <a:cs typeface="Teko Light" panose="020B0604020202020204" charset="0"/>
              </a:rPr>
              <a:t>According</a:t>
            </a:r>
            <a:r>
              <a:rPr lang="en-US" sz="1800" b="0" i="0" u="none" strike="noStrike" dirty="0">
                <a:solidFill>
                  <a:srgbClr val="333333"/>
                </a:solidFill>
                <a:effectLst/>
                <a:latin typeface="Teko Light" panose="020B0604020202020204" charset="0"/>
                <a:cs typeface="Teko Light" panose="020B0604020202020204" charset="0"/>
              </a:rPr>
              <a:t> to researchers, by combining mammography capabilities and AI, the technology can significantly reduce the workload for radiologists, and improve patient outcomes</a:t>
            </a:r>
            <a:endParaRPr lang="en-IN" sz="1800" dirty="0">
              <a:latin typeface="Teko Light" panose="020B0604020202020204" charset="0"/>
              <a:cs typeface="Teko Light" panose="020B0604020202020204" charset="0"/>
            </a:endParaRPr>
          </a:p>
        </p:txBody>
      </p:sp>
      <p:sp>
        <p:nvSpPr>
          <p:cNvPr id="17" name="Rectangle: Rounded Corners 16">
            <a:extLst>
              <a:ext uri="{FF2B5EF4-FFF2-40B4-BE49-F238E27FC236}">
                <a16:creationId xmlns:a16="http://schemas.microsoft.com/office/drawing/2014/main" id="{5FDC2AC2-D506-42CA-95AB-AC8152AA6C62}"/>
              </a:ext>
            </a:extLst>
          </p:cNvPr>
          <p:cNvSpPr/>
          <p:nvPr/>
        </p:nvSpPr>
        <p:spPr>
          <a:xfrm>
            <a:off x="3811044" y="3920647"/>
            <a:ext cx="1521912" cy="45041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i="0" u="sng" strike="noStrike" dirty="0" err="1">
                <a:solidFill>
                  <a:srgbClr val="1155CC"/>
                </a:solidFill>
                <a:effectLst/>
                <a:latin typeface="Teko Light" panose="020B0604020202020204" charset="0"/>
                <a:cs typeface="Teko Light" panose="020B0604020202020204" charset="0"/>
                <a:hlinkClick r:id="rId2"/>
              </a:rPr>
              <a:t>Github</a:t>
            </a:r>
            <a:r>
              <a:rPr lang="en-IN" sz="1800" b="1" i="0" u="sng" strike="noStrike" dirty="0">
                <a:solidFill>
                  <a:srgbClr val="1155CC"/>
                </a:solidFill>
                <a:effectLst/>
                <a:latin typeface="Teko Light" panose="020B0604020202020204" charset="0"/>
                <a:cs typeface="Teko Light" panose="020B0604020202020204" charset="0"/>
                <a:hlinkClick r:id="rId2"/>
              </a:rPr>
              <a:t> Repo Link</a:t>
            </a:r>
            <a:endParaRPr lang="en-IN" dirty="0">
              <a:latin typeface="Teko Light" panose="020B0604020202020204" charset="0"/>
              <a:cs typeface="Teko Light" panose="020B0604020202020204" charset="0"/>
            </a:endParaRPr>
          </a:p>
        </p:txBody>
      </p:sp>
    </p:spTree>
    <p:extLst>
      <p:ext uri="{BB962C8B-B14F-4D97-AF65-F5344CB8AC3E}">
        <p14:creationId xmlns:p14="http://schemas.microsoft.com/office/powerpoint/2010/main" val="2446138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776226" y="3083488"/>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AI IN CANCER TREATEMENT</a:t>
            </a:r>
            <a:endParaRPr sz="5400" dirty="0"/>
          </a:p>
        </p:txBody>
      </p:sp>
      <p:sp>
        <p:nvSpPr>
          <p:cNvPr id="318" name="Google Shape;318;p39"/>
          <p:cNvSpPr txBox="1">
            <a:spLocks noGrp="1"/>
          </p:cNvSpPr>
          <p:nvPr>
            <p:ph type="title" idx="2"/>
          </p:nvPr>
        </p:nvSpPr>
        <p:spPr>
          <a:xfrm>
            <a:off x="4089283" y="2972120"/>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90404" y="3222100"/>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3"/>
          <p:cNvPicPr preferRelativeResize="0"/>
          <p:nvPr/>
        </p:nvPicPr>
        <p:blipFill rotWithShape="1">
          <a:blip r:embed="rId3">
            <a:alphaModFix/>
          </a:blip>
          <a:srcRect l="29301" t="10240" r="17713" b="10248"/>
          <a:stretch/>
        </p:blipFill>
        <p:spPr>
          <a:xfrm>
            <a:off x="4827525" y="812100"/>
            <a:ext cx="3049500" cy="3050100"/>
          </a:xfrm>
          <a:prstGeom prst="ellipse">
            <a:avLst/>
          </a:prstGeom>
          <a:noFill/>
          <a:ln w="114300" cap="flat" cmpd="sng">
            <a:solidFill>
              <a:schemeClr val="lt2"/>
            </a:solidFill>
            <a:prstDash val="solid"/>
            <a:round/>
            <a:headEnd type="none" w="sm" len="sm"/>
            <a:tailEnd type="none" w="sm" len="sm"/>
          </a:ln>
        </p:spPr>
      </p:pic>
      <p:sp>
        <p:nvSpPr>
          <p:cNvPr id="9" name="Google Shape;237;p33">
            <a:extLst>
              <a:ext uri="{FF2B5EF4-FFF2-40B4-BE49-F238E27FC236}">
                <a16:creationId xmlns:a16="http://schemas.microsoft.com/office/drawing/2014/main" id="{A933705F-3775-4C49-B18A-7A69D757079E}"/>
              </a:ext>
            </a:extLst>
          </p:cNvPr>
          <p:cNvSpPr txBox="1">
            <a:spLocks/>
          </p:cNvSpPr>
          <p:nvPr/>
        </p:nvSpPr>
        <p:spPr>
          <a:xfrm>
            <a:off x="463382" y="184439"/>
            <a:ext cx="4108618" cy="14262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30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I. Personalized cancer medicine</a:t>
            </a:r>
          </a:p>
          <a:p>
            <a:endParaRPr lang="en-US" dirty="0"/>
          </a:p>
        </p:txBody>
      </p:sp>
      <p:sp>
        <p:nvSpPr>
          <p:cNvPr id="12" name="Google Shape;238;p33">
            <a:extLst>
              <a:ext uri="{FF2B5EF4-FFF2-40B4-BE49-F238E27FC236}">
                <a16:creationId xmlns:a16="http://schemas.microsoft.com/office/drawing/2014/main" id="{2195AF98-406A-4F32-8A68-3576913313FB}"/>
              </a:ext>
            </a:extLst>
          </p:cNvPr>
          <p:cNvSpPr txBox="1">
            <a:spLocks/>
          </p:cNvSpPr>
          <p:nvPr/>
        </p:nvSpPr>
        <p:spPr>
          <a:xfrm>
            <a:off x="265812" y="1287888"/>
            <a:ext cx="3830138" cy="43034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buSzPts val="1200"/>
              <a:buFont typeface="Wingdings"/>
              <a:buChar char="Ø"/>
            </a:pPr>
            <a:r>
              <a:rPr lang="en-US" dirty="0">
                <a:latin typeface="Teko Light" panose="020B0604020202020204" charset="0"/>
                <a:cs typeface="Teko Light" panose="020B0604020202020204" charset="0"/>
              </a:rPr>
              <a:t>By applying AI and machine learning to multiple data sources, researchers are taking first steps toward developing personalized treatments for diseases from cancer to depression. </a:t>
            </a:r>
          </a:p>
          <a:p>
            <a:pPr marL="285750" indent="-285750">
              <a:lnSpc>
                <a:spcPct val="100000"/>
              </a:lnSpc>
              <a:buSzPts val="1200"/>
              <a:buFont typeface="Wingdings"/>
              <a:buChar char="Ø"/>
            </a:pPr>
            <a:r>
              <a:rPr lang="en-US" dirty="0">
                <a:latin typeface="Teko Light" panose="020B0604020202020204" charset="0"/>
                <a:cs typeface="Teko Light" panose="020B0604020202020204" charset="0"/>
              </a:rPr>
              <a:t>Here, AI is in action today and making great strides in cancer treatment by leveraging patient medical history and tumor characteristics to help generate multiple treatment options. Cancer is  a disease caused by mutations or damage to genes. If the gene is damaged our body is damaged.</a:t>
            </a:r>
          </a:p>
          <a:p>
            <a:pPr marL="285750" indent="-285750">
              <a:lnSpc>
                <a:spcPct val="100000"/>
              </a:lnSpc>
              <a:buSzPts val="1200"/>
              <a:buFont typeface="Wingdings"/>
              <a:buChar char="Ø"/>
            </a:pPr>
            <a:r>
              <a:rPr lang="en-US" dirty="0">
                <a:latin typeface="Teko Light" panose="020B0604020202020204" charset="0"/>
                <a:cs typeface="Teko Light" panose="020B0604020202020204" charset="0"/>
              </a:rPr>
              <a:t>The term personalized medicine means that for an individual the medical care is based on that individual’s genes and that individual’s specific disease</a:t>
            </a:r>
            <a:r>
              <a:rPr lang="en-US"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238;p33">
            <a:extLst>
              <a:ext uri="{FF2B5EF4-FFF2-40B4-BE49-F238E27FC236}">
                <a16:creationId xmlns:a16="http://schemas.microsoft.com/office/drawing/2014/main" id="{267E8E5A-5959-428C-B4F8-3A6D41938273}"/>
              </a:ext>
            </a:extLst>
          </p:cNvPr>
          <p:cNvSpPr txBox="1">
            <a:spLocks/>
          </p:cNvSpPr>
          <p:nvPr/>
        </p:nvSpPr>
        <p:spPr>
          <a:xfrm>
            <a:off x="1592855" y="522254"/>
            <a:ext cx="5603348" cy="4863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a:lnSpc>
                <a:spcPct val="100000"/>
              </a:lnSpc>
              <a:buSzPts val="1200"/>
              <a:buFont typeface="Wingdings"/>
              <a:buChar char="Ø"/>
            </a:pPr>
            <a:r>
              <a:rPr lang="en-US" dirty="0">
                <a:latin typeface="Teko Light" panose="020B0604020202020204" charset="0"/>
                <a:cs typeface="Teko Light" panose="020B0604020202020204" charset="0"/>
              </a:rPr>
              <a:t>Many cancer affects or involve specific genes Personalized cancer care arises from the studies of human genes  and genes in different cancers. Researchers have also used genetic information to develop treatments for cancer and ways to prevent it. Since personalized healthcare is more specific to an individual, it will have lesser side effects than other types of treatments.</a:t>
            </a:r>
          </a:p>
          <a:p>
            <a:pPr>
              <a:lnSpc>
                <a:spcPct val="100000"/>
              </a:lnSpc>
              <a:buSzPts val="1200"/>
              <a:buFont typeface="Wingdings"/>
              <a:buChar char="Ø"/>
            </a:pPr>
            <a:r>
              <a:rPr lang="en-US" dirty="0">
                <a:latin typeface="Teko Light" panose="020B0604020202020204" charset="0"/>
                <a:cs typeface="Teko Light" panose="020B0604020202020204" charset="0"/>
              </a:rPr>
              <a:t>With the help of AI and machine learning algorithms we can generate personalized treatments such as personalized radiation therapy. Traditional radiation therapy is delivered to patients uniformly. Dosing Guidelines do not take information about a patient’s individual risk factors or tumor characteristics into consideration on treatment.</a:t>
            </a:r>
            <a:endParaRPr lang="en-US" sz="1600" dirty="0">
              <a:latin typeface="Teko Light" panose="020B0604020202020204" charset="0"/>
              <a:cs typeface="Teko Light" panose="020B0604020202020204" charset="0"/>
            </a:endParaRPr>
          </a:p>
          <a:p>
            <a:pPr>
              <a:lnSpc>
                <a:spcPct val="100000"/>
              </a:lnSpc>
              <a:buSzPts val="1200"/>
              <a:buFont typeface="Wingdings"/>
              <a:buChar char="Ø"/>
            </a:pPr>
            <a:r>
              <a:rPr lang="en-US" dirty="0">
                <a:latin typeface="Teko Light" panose="020B0604020202020204" charset="0"/>
                <a:cs typeface="Teko Light" panose="020B0604020202020204" charset="0"/>
              </a:rPr>
              <a:t>The main aim of personalized radiation therapy is that with the help of a patients medical imaging data and clinical risk factors  machine learning and AI can generate a unique radiation for each patient .This will further minimize side effects and reduce treatment failures by a large margin.</a:t>
            </a:r>
            <a:br>
              <a:rPr lang="en-US" sz="1400" dirty="0">
                <a:latin typeface="Teko Light" panose="020B0604020202020204" charset="0"/>
                <a:cs typeface="Teko Light" panose="020B0604020202020204" charset="0"/>
              </a:rPr>
            </a:br>
            <a:br>
              <a:rPr lang="en-US" sz="1400" dirty="0">
                <a:latin typeface="Teko Light" panose="020B0604020202020204" charset="0"/>
                <a:cs typeface="Teko Light" panose="020B0604020202020204" charset="0"/>
              </a:rPr>
            </a:br>
            <a:endParaRPr lang="en-US" sz="1400" dirty="0">
              <a:latin typeface="Teko Light" panose="020B0604020202020204" charset="0"/>
              <a:cs typeface="Teko Light" panose="020B0604020202020204" charset="0"/>
            </a:endParaRPr>
          </a:p>
        </p:txBody>
      </p:sp>
    </p:spTree>
    <p:extLst>
      <p:ext uri="{BB962C8B-B14F-4D97-AF65-F5344CB8AC3E}">
        <p14:creationId xmlns:p14="http://schemas.microsoft.com/office/powerpoint/2010/main" val="416692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6" name="Google Shape;246;p34">
            <a:extLst>
              <a:ext uri="{FF2B5EF4-FFF2-40B4-BE49-F238E27FC236}">
                <a16:creationId xmlns:a16="http://schemas.microsoft.com/office/drawing/2014/main" id="{46CBC0FA-96A5-4032-A8F9-668833811A1E}"/>
              </a:ext>
            </a:extLst>
          </p:cNvPr>
          <p:cNvSpPr txBox="1">
            <a:spLocks noGrp="1"/>
          </p:cNvSpPr>
          <p:nvPr>
            <p:ph type="title"/>
          </p:nvPr>
        </p:nvSpPr>
        <p:spPr>
          <a:xfrm>
            <a:off x="369334" y="576444"/>
            <a:ext cx="2165207" cy="560929"/>
          </a:xfrm>
        </p:spPr>
        <p:txBody>
          <a:bodyPr/>
          <a:lstStyle/>
          <a:p>
            <a:pPr lvl="0" algn="ctr"/>
            <a:r>
              <a:rPr lang="en-US" dirty="0">
                <a:solidFill>
                  <a:srgbClr val="D49421"/>
                </a:solidFill>
              </a:rPr>
              <a:t>II.AI in cancer drug development</a:t>
            </a:r>
          </a:p>
          <a:p>
            <a:pPr lvl="0"/>
            <a:endParaRPr lang="en-US" dirty="0">
              <a:solidFill>
                <a:srgbClr val="FFFFFF"/>
              </a:solidFill>
            </a:endParaRPr>
          </a:p>
        </p:txBody>
      </p:sp>
      <p:sp>
        <p:nvSpPr>
          <p:cNvPr id="7" name="TextBox 1">
            <a:extLst>
              <a:ext uri="{FF2B5EF4-FFF2-40B4-BE49-F238E27FC236}">
                <a16:creationId xmlns:a16="http://schemas.microsoft.com/office/drawing/2014/main" id="{F8BF6825-0251-4B53-A7A1-4E330ADDEAB6}"/>
              </a:ext>
            </a:extLst>
          </p:cNvPr>
          <p:cNvSpPr txBox="1"/>
          <p:nvPr/>
        </p:nvSpPr>
        <p:spPr>
          <a:xfrm>
            <a:off x="80337" y="1402315"/>
            <a:ext cx="2976014" cy="3077766"/>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1800" b="0" i="0" u="none" strike="noStrike" kern="0" cap="none" spc="0" baseline="0" dirty="0">
                <a:solidFill>
                  <a:srgbClr val="000000"/>
                </a:solidFill>
                <a:uFillTx/>
                <a:latin typeface="Teko Light" panose="020B0604020202020204" charset="0"/>
                <a:cs typeface="Teko Light" panose="020B0604020202020204" charset="0"/>
              </a:rPr>
              <a:t>Another Way in which AI can help in the treatment of cancer is in the field of cancer resistant drugs.</a:t>
            </a:r>
          </a:p>
          <a:p>
            <a:pPr marR="0" lvl="0" algn="l" defTabSz="914400" rtl="0" fontAlgn="auto" hangingPunct="1">
              <a:lnSpc>
                <a:spcPct val="100000"/>
              </a:lnSpc>
              <a:spcBef>
                <a:spcPts val="0"/>
              </a:spcBef>
              <a:spcAft>
                <a:spcPts val="0"/>
              </a:spcAft>
              <a:buClr>
                <a:srgbClr val="000000"/>
              </a:buClr>
              <a:buSzPct val="100000"/>
              <a:tabLst/>
              <a:defRPr sz="1800" b="0" i="0" u="none" strike="noStrike" kern="0" cap="none" spc="0" baseline="0">
                <a:solidFill>
                  <a:srgbClr val="000000"/>
                </a:solidFill>
                <a:uFillTx/>
              </a:defRPr>
            </a:pPr>
            <a:endParaRPr lang="en-US" sz="1800"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1800" b="0" i="0" u="none" strike="noStrike" kern="0" cap="none" spc="0" baseline="0" dirty="0">
                <a:solidFill>
                  <a:srgbClr val="000000"/>
                </a:solidFill>
                <a:uFillTx/>
                <a:latin typeface="Teko Light" panose="020B0604020202020204" charset="0"/>
                <a:cs typeface="Teko Light" panose="020B0604020202020204" charset="0"/>
              </a:rPr>
              <a:t> The application of AI and machine learning can be applied in various stages of drug development including the chemical structure of drugs, target validation and investigating drug trials and managing clinical trials. </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endParaRPr lang="en-US" sz="1400" b="0" i="0" u="none" strike="noStrike" kern="0" cap="none" spc="0" baseline="0" dirty="0">
              <a:solidFill>
                <a:srgbClr val="000000"/>
              </a:solidFill>
              <a:uFillTx/>
              <a:latin typeface="Arial"/>
              <a:ea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38;p33">
            <a:extLst>
              <a:ext uri="{FF2B5EF4-FFF2-40B4-BE49-F238E27FC236}">
                <a16:creationId xmlns:a16="http://schemas.microsoft.com/office/drawing/2014/main" id="{BC8243FC-B6CB-4F3A-8D47-6AD880007E35}"/>
              </a:ext>
            </a:extLst>
          </p:cNvPr>
          <p:cNvSpPr txBox="1">
            <a:spLocks/>
          </p:cNvSpPr>
          <p:nvPr/>
        </p:nvSpPr>
        <p:spPr>
          <a:xfrm>
            <a:off x="1622925" y="440358"/>
            <a:ext cx="5660156" cy="4863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a:lnSpc>
                <a:spcPct val="100000"/>
              </a:lnSpc>
              <a:buSzPts val="1200"/>
              <a:buFont typeface="Wingdings"/>
              <a:buChar char="Ø"/>
            </a:pPr>
            <a:r>
              <a:rPr lang="en-US" sz="2200" dirty="0">
                <a:latin typeface="Teko Light" panose="020B0604020202020204" charset="0"/>
                <a:cs typeface="Teko Light" panose="020B0604020202020204" charset="0"/>
              </a:rPr>
              <a:t>Many deep learning algorithms are being used to sift through millions of molecules in a single day which normally takes up to 2 months.</a:t>
            </a:r>
          </a:p>
          <a:p>
            <a:pPr marL="114300" indent="0">
              <a:lnSpc>
                <a:spcPct val="100000"/>
              </a:lnSpc>
              <a:buSzPts val="1200"/>
              <a:buNone/>
            </a:pPr>
            <a:endParaRPr lang="en-US" sz="2200" dirty="0">
              <a:latin typeface="Teko Light" panose="020B0604020202020204" charset="0"/>
              <a:cs typeface="Teko Light" panose="020B0604020202020204" charset="0"/>
            </a:endParaRPr>
          </a:p>
          <a:p>
            <a:pPr>
              <a:lnSpc>
                <a:spcPct val="100000"/>
              </a:lnSpc>
              <a:buSzPts val="1200"/>
              <a:buFont typeface="Wingdings"/>
              <a:buChar char="Ø"/>
            </a:pPr>
            <a:r>
              <a:rPr lang="en-US" sz="2200" dirty="0">
                <a:latin typeface="Teko Light" panose="020B0604020202020204" charset="0"/>
                <a:cs typeface="Teko Light" panose="020B0604020202020204" charset="0"/>
              </a:rPr>
              <a:t>Different cancers and the same drugs may have different reaction modes and data from high-throughput screening procedures often reveal the relationship between genomic variability of cancer cells and drugs.</a:t>
            </a:r>
          </a:p>
          <a:p>
            <a:pPr marL="114300" indent="0">
              <a:lnSpc>
                <a:spcPct val="100000"/>
              </a:lnSpc>
              <a:buSzPts val="1200"/>
              <a:buNone/>
            </a:pPr>
            <a:endParaRPr lang="en-US" sz="2200" dirty="0">
              <a:latin typeface="Teko Light" panose="020B0604020202020204" charset="0"/>
              <a:cs typeface="Teko Light" panose="020B0604020202020204" charset="0"/>
            </a:endParaRPr>
          </a:p>
          <a:p>
            <a:pPr>
              <a:lnSpc>
                <a:spcPct val="100000"/>
              </a:lnSpc>
              <a:buSzPts val="1200"/>
              <a:buFont typeface="Wingdings"/>
              <a:buChar char="Ø"/>
            </a:pPr>
            <a:r>
              <a:rPr lang="en-US" sz="2200" dirty="0">
                <a:latin typeface="Teko Light" panose="020B0604020202020204" charset="0"/>
                <a:cs typeface="Teko Light" panose="020B0604020202020204" charset="0"/>
              </a:rPr>
              <a:t>AI can quickly understand how cancer cells become resistant to cancer drugs by learning and analyzing data on large drug-resistant cancer, which can help improve drug development and adjust drug use activity .</a:t>
            </a:r>
          </a:p>
          <a:p>
            <a:pPr marL="114300" indent="0">
              <a:lnSpc>
                <a:spcPct val="100000"/>
              </a:lnSpc>
              <a:buSzPts val="1200"/>
              <a:buNone/>
            </a:pPr>
            <a:r>
              <a:rPr lang="en-US" sz="2200" dirty="0">
                <a:latin typeface="Teko Light" panose="020B0604020202020204" charset="0"/>
                <a:cs typeface="Teko Light" panose="020B0604020202020204" charset="0"/>
              </a:rPr>
              <a:t>  </a:t>
            </a:r>
          </a:p>
          <a:p>
            <a:pPr>
              <a:lnSpc>
                <a:spcPct val="100000"/>
              </a:lnSpc>
              <a:buSzPts val="1200"/>
              <a:buFont typeface="Wingdings"/>
              <a:buChar char="Ø"/>
            </a:pPr>
            <a:endParaRPr lang="en-US" sz="2200" dirty="0">
              <a:latin typeface="Teko Light" panose="020B0604020202020204" charset="0"/>
              <a:cs typeface="Teko Light" panose="020B0604020202020204" charset="0"/>
            </a:endParaRPr>
          </a:p>
          <a:p>
            <a:pPr marL="114300" indent="0">
              <a:lnSpc>
                <a:spcPct val="100000"/>
              </a:lnSpc>
              <a:buSzPts val="1200"/>
              <a:buNone/>
            </a:pPr>
            <a:endParaRPr lang="en-US" sz="2200" dirty="0">
              <a:latin typeface="Teko Light" panose="020B0604020202020204" charset="0"/>
              <a:cs typeface="Teko Light" panose="020B0604020202020204" charset="0"/>
            </a:endParaRPr>
          </a:p>
          <a:p>
            <a:pPr marL="114300" indent="0">
              <a:lnSpc>
                <a:spcPct val="100000"/>
              </a:lnSpc>
              <a:buSzPts val="1200"/>
              <a:buNone/>
            </a:pPr>
            <a:endParaRPr lang="en-US" sz="2200" dirty="0">
              <a:latin typeface="Teko Light" panose="020B0604020202020204" charset="0"/>
              <a:cs typeface="Teko Light" panose="020B0604020202020204" charset="0"/>
            </a:endParaRPr>
          </a:p>
          <a:p>
            <a:pPr marL="114300" indent="0">
              <a:lnSpc>
                <a:spcPct val="100000"/>
              </a:lnSpc>
              <a:buSzPts val="1200"/>
              <a:buNone/>
            </a:pPr>
            <a:br>
              <a:rPr lang="en-US" sz="1400" dirty="0"/>
            </a:br>
            <a:br>
              <a:rPr lang="en-US" sz="1400" dirty="0"/>
            </a:br>
            <a:endParaRPr lang="en-US" sz="1400" dirty="0"/>
          </a:p>
        </p:txBody>
      </p:sp>
    </p:spTree>
    <p:extLst>
      <p:ext uri="{BB962C8B-B14F-4D97-AF65-F5344CB8AC3E}">
        <p14:creationId xmlns:p14="http://schemas.microsoft.com/office/powerpoint/2010/main" val="133331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GROUP NO - 12</a:t>
            </a:r>
            <a:endParaRPr dirty="0"/>
          </a:p>
        </p:txBody>
      </p:sp>
      <p:sp>
        <p:nvSpPr>
          <p:cNvPr id="136" name="Google Shape;136;p28"/>
          <p:cNvSpPr txBox="1">
            <a:spLocks noGrp="1"/>
          </p:cNvSpPr>
          <p:nvPr>
            <p:ph type="subTitle" idx="1"/>
          </p:nvPr>
        </p:nvSpPr>
        <p:spPr>
          <a:xfrm flipH="1">
            <a:off x="546600" y="1615858"/>
            <a:ext cx="8050800" cy="3039851"/>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p>
          <a:p>
            <a:pPr marL="0" lvl="0" indent="0" algn="ctr" rtl="0">
              <a:spcBef>
                <a:spcPts val="1600"/>
              </a:spcBef>
              <a:spcAft>
                <a:spcPts val="0"/>
              </a:spcAft>
              <a:buNone/>
            </a:pPr>
            <a:endParaRPr dirty="0"/>
          </a:p>
        </p:txBody>
      </p:sp>
      <p:sp>
        <p:nvSpPr>
          <p:cNvPr id="2" name="TextBox 1">
            <a:extLst>
              <a:ext uri="{FF2B5EF4-FFF2-40B4-BE49-F238E27FC236}">
                <a16:creationId xmlns:a16="http://schemas.microsoft.com/office/drawing/2014/main" id="{DD8D436A-E8FE-419C-B022-F85F68D59F9E}"/>
              </a:ext>
            </a:extLst>
          </p:cNvPr>
          <p:cNvSpPr txBox="1"/>
          <p:nvPr/>
        </p:nvSpPr>
        <p:spPr>
          <a:xfrm>
            <a:off x="1684796" y="1277656"/>
            <a:ext cx="6083105" cy="5632311"/>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IN" sz="2400" b="0" i="0" u="none" strike="noStrike" dirty="0">
                <a:solidFill>
                  <a:srgbClr val="212121"/>
                </a:solidFill>
                <a:effectLst/>
                <a:latin typeface="Teko Light" panose="020B0604020202020204" charset="0"/>
                <a:cs typeface="Teko Light" panose="020B0604020202020204" charset="0"/>
              </a:rPr>
              <a:t> S HARI SANKAR(AM.EN.U4AIE21056)</a:t>
            </a:r>
          </a:p>
          <a:p>
            <a:pPr rtl="0" fontAlgn="base">
              <a:spcBef>
                <a:spcPts val="0"/>
              </a:spcBef>
              <a:spcAft>
                <a:spcPts val="0"/>
              </a:spcAft>
            </a:pPr>
            <a:endParaRPr lang="en-IN" sz="2400" b="0" i="0" u="none" strike="noStrike" dirty="0">
              <a:solidFill>
                <a:srgbClr val="212121"/>
              </a:solidFill>
              <a:effectLst/>
              <a:latin typeface="Teko Light" panose="020B0604020202020204" charset="0"/>
              <a:cs typeface="Teko Light" panose="020B0604020202020204" charset="0"/>
            </a:endParaRPr>
          </a:p>
          <a:p>
            <a:pPr fontAlgn="base">
              <a:buFont typeface="Arial" panose="020B0604020202020204" pitchFamily="34" charset="0"/>
              <a:buChar char="•"/>
            </a:pPr>
            <a:r>
              <a:rPr lang="en-IN" sz="2400" b="0" i="0" u="none" strike="noStrike" dirty="0">
                <a:solidFill>
                  <a:srgbClr val="212121"/>
                </a:solidFill>
                <a:effectLst/>
                <a:latin typeface="Teko Light" panose="020B0604020202020204" charset="0"/>
                <a:cs typeface="Teko Light" panose="020B0604020202020204" charset="0"/>
              </a:rPr>
              <a:t>K.SUBHASH(AM.EN.U4AIE21036)</a:t>
            </a:r>
          </a:p>
          <a:p>
            <a:pPr rtl="0" fontAlgn="base">
              <a:spcBef>
                <a:spcPts val="0"/>
              </a:spcBef>
              <a:spcAft>
                <a:spcPts val="0"/>
              </a:spcAft>
            </a:pPr>
            <a:endParaRPr lang="en-IN" sz="2400" b="0" i="0" u="none" strike="noStrike" dirty="0">
              <a:solidFill>
                <a:srgbClr val="212121"/>
              </a:solidFill>
              <a:effectLst/>
              <a:latin typeface="Teko Light" panose="020B0604020202020204" charset="0"/>
              <a:cs typeface="Teko Light" panose="020B0604020202020204" charset="0"/>
            </a:endParaRPr>
          </a:p>
          <a:p>
            <a:pPr fontAlgn="base">
              <a:buFont typeface="Arial" panose="020B0604020202020204" pitchFamily="34" charset="0"/>
              <a:buChar char="•"/>
            </a:pPr>
            <a:r>
              <a:rPr lang="en-IN" sz="2400" b="0" i="0" u="none" strike="noStrike" dirty="0">
                <a:solidFill>
                  <a:srgbClr val="212121"/>
                </a:solidFill>
                <a:effectLst/>
                <a:latin typeface="Teko Light" panose="020B0604020202020204" charset="0"/>
                <a:cs typeface="Teko Light" panose="020B0604020202020204" charset="0"/>
              </a:rPr>
              <a:t>SAI MANASA SOWMYA (AM.EN.U4AIE21057)</a:t>
            </a:r>
          </a:p>
          <a:p>
            <a:pPr fontAlgn="base">
              <a:buFont typeface="Arial" panose="020B0604020202020204" pitchFamily="34" charset="0"/>
              <a:buChar char="•"/>
            </a:pPr>
            <a:endParaRPr lang="en-IN" sz="2400" b="0" i="0" u="none" strike="noStrike" dirty="0">
              <a:solidFill>
                <a:srgbClr val="212121"/>
              </a:solidFill>
              <a:effectLst/>
              <a:latin typeface="Teko Light" panose="020B0604020202020204" charset="0"/>
              <a:cs typeface="Teko Light" panose="020B0604020202020204" charset="0"/>
            </a:endParaRPr>
          </a:p>
          <a:p>
            <a:pPr fontAlgn="base">
              <a:buFont typeface="Arial" panose="020B0604020202020204" pitchFamily="34" charset="0"/>
              <a:buChar char="•"/>
            </a:pPr>
            <a:r>
              <a:rPr lang="en-IN" sz="2400" b="0" i="0" u="none" strike="noStrike" dirty="0">
                <a:solidFill>
                  <a:srgbClr val="212121"/>
                </a:solidFill>
                <a:effectLst/>
                <a:latin typeface="Teko Light" panose="020B0604020202020204" charset="0"/>
                <a:cs typeface="Teko Light" panose="020B0604020202020204" charset="0"/>
              </a:rPr>
              <a:t>R RAKESH (AM.EN.U4AIE21052)</a:t>
            </a:r>
          </a:p>
          <a:p>
            <a:pPr fontAlgn="base"/>
            <a:endParaRPr lang="en-IN" sz="2400" b="0" i="0" u="none" strike="noStrike" dirty="0">
              <a:solidFill>
                <a:srgbClr val="212121"/>
              </a:solidFill>
              <a:effectLst/>
              <a:latin typeface="Teko Light" panose="020B0604020202020204" charset="0"/>
              <a:cs typeface="Teko Light" panose="020B0604020202020204" charset="0"/>
            </a:endParaRPr>
          </a:p>
          <a:p>
            <a:pPr fontAlgn="base">
              <a:buFont typeface="Arial" panose="020B0604020202020204" pitchFamily="34" charset="0"/>
              <a:buChar char="•"/>
            </a:pPr>
            <a:r>
              <a:rPr lang="en-IN" sz="2400" b="0" i="0" u="none" strike="noStrike" dirty="0">
                <a:solidFill>
                  <a:srgbClr val="212121"/>
                </a:solidFill>
                <a:effectLst/>
                <a:latin typeface="Teko Light" panose="020B0604020202020204" charset="0"/>
                <a:cs typeface="Teko Light" panose="020B0604020202020204" charset="0"/>
              </a:rPr>
              <a:t>CHARISHMA AKSHAYA (AM.EN.U4AIE21051)</a:t>
            </a:r>
          </a:p>
          <a:p>
            <a:pPr fontAlgn="base">
              <a:buFont typeface="Arial" panose="020B0604020202020204" pitchFamily="34" charset="0"/>
              <a:buChar char="•"/>
            </a:pPr>
            <a:endParaRPr lang="en-IN" sz="2400" b="0" i="0" u="none" strike="noStrike" dirty="0">
              <a:solidFill>
                <a:srgbClr val="212121"/>
              </a:solidFill>
              <a:effectLst/>
              <a:latin typeface="Teko Light" panose="020B0604020202020204" charset="0"/>
              <a:cs typeface="Teko Light" panose="020B0604020202020204" charset="0"/>
            </a:endParaRPr>
          </a:p>
          <a:p>
            <a:pPr rtl="0" fontAlgn="base">
              <a:spcBef>
                <a:spcPts val="0"/>
              </a:spcBef>
              <a:spcAft>
                <a:spcPts val="0"/>
              </a:spcAft>
              <a:buFont typeface="Arial" panose="020B0604020202020204" pitchFamily="34" charset="0"/>
              <a:buChar char="•"/>
            </a:pPr>
            <a:endParaRPr lang="en-IN" sz="2400" b="0" i="0" u="none" strike="noStrike" dirty="0">
              <a:solidFill>
                <a:srgbClr val="212121"/>
              </a:solidFill>
              <a:effectLst/>
              <a:latin typeface="Teko Light" panose="020B0604020202020204" charset="0"/>
              <a:cs typeface="Teko Light" panose="020B0604020202020204" charset="0"/>
            </a:endParaRPr>
          </a:p>
          <a:p>
            <a:pPr rtl="0" fontAlgn="base">
              <a:spcBef>
                <a:spcPts val="0"/>
              </a:spcBef>
              <a:spcAft>
                <a:spcPts val="0"/>
              </a:spcAft>
            </a:pPr>
            <a:br>
              <a:rPr lang="en-IN" sz="1800" b="0" dirty="0">
                <a:effectLst/>
                <a:latin typeface="Teko Light" panose="020B0604020202020204" charset="0"/>
                <a:cs typeface="Teko Light" panose="020B0604020202020204" charset="0"/>
              </a:rPr>
            </a:br>
            <a:br>
              <a:rPr lang="en-IN" sz="1800" b="0" dirty="0">
                <a:effectLst/>
                <a:latin typeface="Teko Light" panose="020B0604020202020204" charset="0"/>
                <a:cs typeface="Teko Light" panose="020B0604020202020204" charset="0"/>
              </a:rPr>
            </a:br>
            <a:br>
              <a:rPr lang="en-IN" sz="1800" b="0" dirty="0">
                <a:effectLst/>
                <a:latin typeface="Teko Light" panose="020B0604020202020204" charset="0"/>
                <a:cs typeface="Teko Light" panose="020B0604020202020204" charset="0"/>
              </a:rPr>
            </a:br>
            <a:br>
              <a:rPr lang="en-IN" sz="1800" b="0" dirty="0">
                <a:effectLst/>
                <a:latin typeface="Teko Light" panose="020B0604020202020204" charset="0"/>
                <a:cs typeface="Teko Light" panose="020B0604020202020204" charset="0"/>
              </a:rPr>
            </a:br>
            <a:endParaRPr lang="en-IN" sz="2400" b="0" i="0" u="none" strike="noStrike" dirty="0">
              <a:solidFill>
                <a:srgbClr val="212121"/>
              </a:solidFill>
              <a:effectLst/>
              <a:latin typeface="Teko Light" panose="020B0604020202020204" charset="0"/>
              <a:cs typeface="Teko Light"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8;p37">
            <a:extLst>
              <a:ext uri="{FF2B5EF4-FFF2-40B4-BE49-F238E27FC236}">
                <a16:creationId xmlns:a16="http://schemas.microsoft.com/office/drawing/2014/main" id="{4B24D547-27A4-4831-AE04-54BDA0ECD6BF}"/>
              </a:ext>
            </a:extLst>
          </p:cNvPr>
          <p:cNvSpPr txBox="1">
            <a:spLocks/>
          </p:cNvSpPr>
          <p:nvPr/>
        </p:nvSpPr>
        <p:spPr>
          <a:xfrm>
            <a:off x="2421002" y="516632"/>
            <a:ext cx="4301995" cy="6300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Teko Light"/>
              <a:buNone/>
              <a:defRPr sz="24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9pPr>
          </a:lstStyle>
          <a:p>
            <a:r>
              <a:rPr lang="en-US" dirty="0">
                <a:solidFill>
                  <a:srgbClr val="D49421"/>
                </a:solidFill>
              </a:rPr>
              <a:t>III.AI in immunotherapy</a:t>
            </a:r>
          </a:p>
          <a:p>
            <a:endParaRPr lang="en-US" dirty="0"/>
          </a:p>
        </p:txBody>
      </p:sp>
      <p:pic>
        <p:nvPicPr>
          <p:cNvPr id="16" name="Picture 3" descr="A picture containing purple, invertebrate, coelenterate, colorful&#10;&#10;Description automatically generated">
            <a:extLst>
              <a:ext uri="{FF2B5EF4-FFF2-40B4-BE49-F238E27FC236}">
                <a16:creationId xmlns:a16="http://schemas.microsoft.com/office/drawing/2014/main" id="{82224F7E-7F15-4933-B8D1-8A2D450A1F88}"/>
              </a:ext>
            </a:extLst>
          </p:cNvPr>
          <p:cNvPicPr>
            <a:picLocks noChangeAspect="1"/>
          </p:cNvPicPr>
          <p:nvPr/>
        </p:nvPicPr>
        <p:blipFill>
          <a:blip r:embed="rId2"/>
          <a:stretch>
            <a:fillRect/>
          </a:stretch>
        </p:blipFill>
        <p:spPr>
          <a:xfrm>
            <a:off x="3344840" y="935540"/>
            <a:ext cx="2454319" cy="1636210"/>
          </a:xfrm>
          <a:prstGeom prst="rect">
            <a:avLst/>
          </a:prstGeom>
          <a:noFill/>
          <a:ln cap="flat">
            <a:noFill/>
          </a:ln>
        </p:spPr>
      </p:pic>
      <p:sp>
        <p:nvSpPr>
          <p:cNvPr id="17" name="TextBox 1">
            <a:extLst>
              <a:ext uri="{FF2B5EF4-FFF2-40B4-BE49-F238E27FC236}">
                <a16:creationId xmlns:a16="http://schemas.microsoft.com/office/drawing/2014/main" id="{24B4CC54-583D-4785-90C6-0D6DB874F46E}"/>
              </a:ext>
            </a:extLst>
          </p:cNvPr>
          <p:cNvSpPr txBox="1"/>
          <p:nvPr/>
        </p:nvSpPr>
        <p:spPr>
          <a:xfrm>
            <a:off x="1750357" y="2990658"/>
            <a:ext cx="6427052" cy="2062103"/>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2000" b="0" i="0" u="none" strike="noStrike" kern="0" cap="none" spc="0" baseline="0" dirty="0">
                <a:solidFill>
                  <a:srgbClr val="000000"/>
                </a:solidFill>
                <a:uFillTx/>
                <a:latin typeface="Teko Light" panose="020B0604020202020204" charset="0"/>
                <a:cs typeface="Teko Light" panose="020B0604020202020204" charset="0"/>
              </a:rPr>
              <a:t>AI application in immunotherapy mainly focuses on evaluating the effects of different treatments and helping doctors adjust their prescriptions. A research team at UT Southwestern Medical Center and MD Anderson Cancer Center built an AI-powered technique for identifying which neoantigens (peptides produced by mutations in cancer cells’ genomes) are recognized by a patient’s immune system. </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endParaRPr lang="en-US" sz="1400" b="0" i="0" u="none" strike="noStrike" kern="0" cap="none" spc="0" baseline="0" dirty="0">
              <a:solidFill>
                <a:srgbClr val="000000"/>
              </a:solidFill>
              <a:uFillTx/>
              <a:latin typeface="Arial"/>
              <a:ea typeface="Arial"/>
              <a:cs typeface="Arial"/>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endParaRPr lang="en-US" sz="1400" b="0" i="0" u="none" strike="noStrike" kern="0" cap="none" spc="0" baseline="0" dirty="0">
              <a:solidFill>
                <a:srgbClr val="000000"/>
              </a:solidFill>
              <a:uFillTx/>
              <a:latin typeface="Arial"/>
              <a:ea typeface="Arial"/>
              <a:cs typeface="Arial"/>
            </a:endParaRPr>
          </a:p>
        </p:txBody>
      </p:sp>
    </p:spTree>
    <p:extLst>
      <p:ext uri="{BB962C8B-B14F-4D97-AF65-F5344CB8AC3E}">
        <p14:creationId xmlns:p14="http://schemas.microsoft.com/office/powerpoint/2010/main" val="1593821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4C1D5F6-279A-46D1-87FD-A7B7897D49A8}"/>
              </a:ext>
            </a:extLst>
          </p:cNvPr>
          <p:cNvSpPr txBox="1"/>
          <p:nvPr/>
        </p:nvSpPr>
        <p:spPr>
          <a:xfrm>
            <a:off x="2077567" y="204535"/>
            <a:ext cx="4754880" cy="4708981"/>
          </a:xfrm>
          <a:prstGeom prst="rect">
            <a:avLst/>
          </a:prstGeom>
          <a:noFill/>
        </p:spPr>
        <p:txBody>
          <a:bodyPr wrap="square">
            <a:spAutoFit/>
          </a:bodyPr>
          <a:lstStyle/>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2000" b="0" i="0" u="none" strike="noStrike" kern="0" cap="none" spc="0" baseline="0" dirty="0">
                <a:solidFill>
                  <a:srgbClr val="000000"/>
                </a:solidFill>
                <a:uFillTx/>
                <a:latin typeface="Teko Light" panose="020B0604020202020204" charset="0"/>
                <a:cs typeface="Teko Light" panose="020B0604020202020204" charset="0"/>
              </a:rPr>
              <a:t>Such AI algorithms would allow predicting cancer cells' response to immunotherapies. Our immune system’s T cells are constantly watching for signs of cancer and other invading bodies. When these cells recognize neoantigens, they bind together. </a:t>
            </a:r>
          </a:p>
          <a:p>
            <a:pPr marR="0" lvl="0" algn="l" defTabSz="914400" rtl="0" fontAlgn="auto" hangingPunct="1">
              <a:lnSpc>
                <a:spcPct val="100000"/>
              </a:lnSpc>
              <a:spcBef>
                <a:spcPts val="0"/>
              </a:spcBef>
              <a:spcAft>
                <a:spcPts val="0"/>
              </a:spcAft>
              <a:buClr>
                <a:srgbClr val="000000"/>
              </a:buClr>
              <a:buSzPct val="100000"/>
              <a:tabLst/>
              <a:defRPr sz="1800" b="0" i="0" u="none" strike="noStrike" kern="0" cap="none" spc="0" baseline="0">
                <a:solidFill>
                  <a:srgbClr val="000000"/>
                </a:solidFill>
                <a:uFillTx/>
              </a:defRPr>
            </a:pPr>
            <a:endParaRPr lang="en-US" sz="2000"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2000" b="0" i="0" u="none" strike="noStrike" kern="0" cap="none" spc="0" baseline="0" dirty="0">
                <a:solidFill>
                  <a:srgbClr val="000000"/>
                </a:solidFill>
                <a:uFillTx/>
                <a:latin typeface="Teko Light" panose="020B0604020202020204" charset="0"/>
                <a:cs typeface="Teko Light" panose="020B0604020202020204" charset="0"/>
              </a:rPr>
              <a:t>However, some neoantigens remain unrecognized, allowing cancer to grow. There are tens of thousands of types of neoantigens. Analyzing their ability to trigger T cells’ response is a tedious, costly, and time-consuming task. With the help of machine learning, this is becoming possible. </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endParaRPr lang="en-US" sz="2000" dirty="0">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Ø"/>
              <a:tabLst/>
              <a:defRPr sz="1800" b="0" i="0" u="none" strike="noStrike" kern="0" cap="none" spc="0" baseline="0">
                <a:solidFill>
                  <a:srgbClr val="000000"/>
                </a:solidFill>
                <a:uFillTx/>
              </a:defRPr>
            </a:pPr>
            <a:r>
              <a:rPr lang="en-US" sz="2000" b="0" i="0" dirty="0">
                <a:solidFill>
                  <a:srgbClr val="000000"/>
                </a:solidFill>
                <a:effectLst/>
                <a:latin typeface="Teko Light" panose="020B0604020202020204" charset="0"/>
                <a:cs typeface="Teko Light" panose="020B0604020202020204" charset="0"/>
              </a:rPr>
              <a:t>Having this knowledge would allow researchers to develop personalized T cell-based therapies and cancer vaccines, and it will help predict patients’ response to immunotherapies.</a:t>
            </a:r>
            <a:endParaRPr lang="en-US" sz="2000" b="0" i="0" u="none" strike="noStrike" kern="0" cap="none" spc="0" baseline="0" dirty="0">
              <a:solidFill>
                <a:srgbClr val="000000"/>
              </a:solidFill>
              <a:uFillTx/>
              <a:latin typeface="Teko Light" panose="020B0604020202020204" charset="0"/>
              <a:cs typeface="Teko Light" panose="020B0604020202020204" charset="0"/>
            </a:endParaRPr>
          </a:p>
        </p:txBody>
      </p:sp>
    </p:spTree>
    <p:extLst>
      <p:ext uri="{BB962C8B-B14F-4D97-AF65-F5344CB8AC3E}">
        <p14:creationId xmlns:p14="http://schemas.microsoft.com/office/powerpoint/2010/main" val="366700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78;p37">
            <a:extLst>
              <a:ext uri="{FF2B5EF4-FFF2-40B4-BE49-F238E27FC236}">
                <a16:creationId xmlns:a16="http://schemas.microsoft.com/office/drawing/2014/main" id="{106C9CB2-7375-457F-AC50-83C91082139B}"/>
              </a:ext>
            </a:extLst>
          </p:cNvPr>
          <p:cNvSpPr txBox="1">
            <a:spLocks/>
          </p:cNvSpPr>
          <p:nvPr/>
        </p:nvSpPr>
        <p:spPr>
          <a:xfrm>
            <a:off x="2421002" y="109537"/>
            <a:ext cx="4301995" cy="6300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Teko Light"/>
              <a:buNone/>
              <a:defRPr sz="24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9pPr>
          </a:lstStyle>
          <a:p>
            <a:r>
              <a:rPr lang="en-US" dirty="0">
                <a:solidFill>
                  <a:srgbClr val="D49421"/>
                </a:solidFill>
              </a:rPr>
              <a:t>III.AI enabling genome sequencing</a:t>
            </a:r>
            <a:endParaRPr lang="en-US" dirty="0"/>
          </a:p>
        </p:txBody>
      </p:sp>
      <p:sp>
        <p:nvSpPr>
          <p:cNvPr id="16" name="TextBox 15">
            <a:extLst>
              <a:ext uri="{FF2B5EF4-FFF2-40B4-BE49-F238E27FC236}">
                <a16:creationId xmlns:a16="http://schemas.microsoft.com/office/drawing/2014/main" id="{80ECD365-BB71-45BF-A8DD-86E6C40538A2}"/>
              </a:ext>
            </a:extLst>
          </p:cNvPr>
          <p:cNvSpPr txBox="1"/>
          <p:nvPr/>
        </p:nvSpPr>
        <p:spPr>
          <a:xfrm>
            <a:off x="1816274" y="843363"/>
            <a:ext cx="5736921" cy="6771084"/>
          </a:xfrm>
          <a:prstGeom prst="rect">
            <a:avLst/>
          </a:prstGeom>
          <a:noFill/>
        </p:spPr>
        <p:txBody>
          <a:bodyPr wrap="square">
            <a:spAutoFit/>
          </a:bodyPr>
          <a:lstStyle/>
          <a:p>
            <a:pPr marL="285750" indent="-285750" rtl="0">
              <a:spcBef>
                <a:spcPts val="1200"/>
              </a:spcBef>
              <a:spcAft>
                <a:spcPts val="1200"/>
              </a:spcAft>
              <a:buFont typeface="Wingdings" panose="05000000000000000000" pitchFamily="2" charset="2"/>
              <a:buChar char="Ø"/>
            </a:pPr>
            <a:r>
              <a:rPr lang="en-US" sz="1600" b="0" i="0" u="none" strike="noStrike" dirty="0">
                <a:solidFill>
                  <a:srgbClr val="0E0618"/>
                </a:solidFill>
                <a:effectLst/>
                <a:latin typeface="Comic Sans MS" panose="030F0702030302020204" pitchFamily="66" charset="0"/>
              </a:rPr>
              <a:t> </a:t>
            </a:r>
            <a:r>
              <a:rPr lang="en-US" sz="1800" b="0" i="0" u="none" strike="noStrike" dirty="0">
                <a:solidFill>
                  <a:srgbClr val="0E0618"/>
                </a:solidFill>
                <a:effectLst/>
                <a:latin typeface="Teko Light" panose="020B0604020202020204" charset="0"/>
                <a:cs typeface="Teko Light" panose="020B0604020202020204" charset="0"/>
              </a:rPr>
              <a:t>Genomic sequencing</a:t>
            </a:r>
            <a:r>
              <a:rPr lang="en-US" sz="1800" b="0" i="0" u="none" strike="noStrike" dirty="0">
                <a:solidFill>
                  <a:srgbClr val="000000"/>
                </a:solidFill>
                <a:effectLst/>
                <a:latin typeface="Teko Light" panose="020B0604020202020204" charset="0"/>
                <a:cs typeface="Teko Light" panose="020B0604020202020204" charset="0"/>
              </a:rPr>
              <a:t> is used in two different areas: chronic hereditary disorders and oncology. By using the algorithms that are part of our artificial intelligence, we can spot the origin of a genetic mutation causing a cancer or a particular condition and then give an idea of what the best drug treatment would be to the attending physician.</a:t>
            </a:r>
            <a:r>
              <a:rPr lang="en-US" sz="1800" b="0" i="0" u="none" strike="noStrike" dirty="0">
                <a:solidFill>
                  <a:srgbClr val="0E0618"/>
                </a:solidFill>
                <a:effectLst/>
                <a:latin typeface="Teko Light" panose="020B0604020202020204" charset="0"/>
                <a:cs typeface="Teko Light" panose="020B0604020202020204" charset="0"/>
              </a:rPr>
              <a:t> </a:t>
            </a:r>
          </a:p>
          <a:p>
            <a:pPr marL="285750" indent="-285750" rtl="0">
              <a:spcBef>
                <a:spcPts val="1200"/>
              </a:spcBef>
              <a:spcAft>
                <a:spcPts val="1200"/>
              </a:spcAft>
              <a:buFont typeface="Wingdings" panose="05000000000000000000" pitchFamily="2" charset="2"/>
              <a:buChar char="Ø"/>
            </a:pPr>
            <a:r>
              <a:rPr lang="en-US" sz="1800" b="0" i="0" u="none" strike="noStrike" dirty="0">
                <a:solidFill>
                  <a:srgbClr val="0E0618"/>
                </a:solidFill>
                <a:effectLst/>
                <a:latin typeface="Teko Light" panose="020B0604020202020204" charset="0"/>
                <a:cs typeface="Teko Light" panose="020B0604020202020204" charset="0"/>
              </a:rPr>
              <a:t>The process begins with the extraction of the patient’s DNA via a blood draw or biopsy</a:t>
            </a:r>
            <a:r>
              <a:rPr lang="en-US" sz="1800" b="0" i="0" u="none" strike="noStrike" dirty="0">
                <a:solidFill>
                  <a:srgbClr val="000000"/>
                </a:solidFill>
                <a:effectLst/>
                <a:latin typeface="Teko Light" panose="020B0604020202020204" charset="0"/>
                <a:cs typeface="Teko Light" panose="020B0604020202020204" charset="0"/>
              </a:rPr>
              <a:t>. The hospital then uses molecular biology processes to prepare the samples and subsequently digitizes them using a DNA sequencer. The resulting genomic data is then submitted to an AI which is developed .</a:t>
            </a:r>
          </a:p>
          <a:p>
            <a:pPr marL="285750" indent="-285750">
              <a:spcBef>
                <a:spcPts val="1200"/>
              </a:spcBef>
              <a:spcAft>
                <a:spcPts val="1200"/>
              </a:spcAft>
              <a:buFont typeface="Wingdings" panose="05000000000000000000" pitchFamily="2" charset="2"/>
              <a:buChar char="Ø"/>
            </a:pPr>
            <a:r>
              <a:rPr lang="en-US" sz="1800" b="0" i="0" u="none" strike="noStrike" dirty="0">
                <a:solidFill>
                  <a:srgbClr val="0E0618"/>
                </a:solidFill>
                <a:effectLst/>
                <a:latin typeface="Teko Light" panose="020B0604020202020204" charset="0"/>
                <a:cs typeface="Teko Light" panose="020B0604020202020204" charset="0"/>
              </a:rPr>
              <a:t>The AI then digs around to identify the patient’s genomic mutations and get drug treatment regime recommendations for individual patients. The more hospitals use the analytics platform, the more patients’ genomic profiles are accumulated, and the smarter the AI gets.</a:t>
            </a:r>
            <a:endParaRPr lang="en-US" sz="1800" b="0" dirty="0">
              <a:effectLst/>
              <a:latin typeface="Teko Light" panose="020B0604020202020204" charset="0"/>
              <a:cs typeface="Teko Light" panose="020B0604020202020204" charset="0"/>
            </a:endParaRPr>
          </a:p>
          <a:p>
            <a:pPr marL="285750" indent="-285750" rtl="0">
              <a:spcBef>
                <a:spcPts val="1200"/>
              </a:spcBef>
              <a:spcAft>
                <a:spcPts val="1200"/>
              </a:spcAft>
              <a:buFont typeface="Wingdings" panose="05000000000000000000" pitchFamily="2" charset="2"/>
              <a:buChar char="Ø"/>
            </a:pPr>
            <a:endParaRPr lang="en-US" sz="1600" b="0" i="0" u="none" strike="noStrike" dirty="0">
              <a:solidFill>
                <a:srgbClr val="000000"/>
              </a:solidFill>
              <a:effectLst/>
              <a:latin typeface="Teko Light" panose="020B0604020202020204" charset="0"/>
              <a:cs typeface="Teko Light" panose="020B0604020202020204" charset="0"/>
            </a:endParaRPr>
          </a:p>
          <a:p>
            <a:pPr marL="285750" indent="-285750" rtl="0">
              <a:spcBef>
                <a:spcPts val="1200"/>
              </a:spcBef>
              <a:spcAft>
                <a:spcPts val="1200"/>
              </a:spcAft>
              <a:buFont typeface="Wingdings" panose="05000000000000000000" pitchFamily="2" charset="2"/>
              <a:buChar char="Ø"/>
            </a:pPr>
            <a:endParaRPr lang="en-US" sz="1600" b="0" dirty="0">
              <a:effectLst/>
              <a:latin typeface="Teko Light" panose="020B0604020202020204" charset="0"/>
              <a:cs typeface="Teko Light" panose="020B0604020202020204" charset="0"/>
            </a:endParaRPr>
          </a:p>
          <a:p>
            <a:pPr rtl="0">
              <a:spcBef>
                <a:spcPts val="1200"/>
              </a:spcBef>
              <a:spcAft>
                <a:spcPts val="1200"/>
              </a:spcAft>
            </a:pPr>
            <a:r>
              <a:rPr lang="en-US" sz="1800" b="0" i="0" u="none" strike="noStrike" dirty="0">
                <a:solidFill>
                  <a:srgbClr val="0E0618"/>
                </a:solidFill>
                <a:effectLst/>
                <a:latin typeface="Comic Sans MS" panose="030F0702030302020204" pitchFamily="66" charset="0"/>
              </a:rPr>
              <a:t> </a:t>
            </a:r>
            <a:br>
              <a:rPr lang="en-US" sz="2400" dirty="0"/>
            </a:br>
            <a:endParaRPr lang="en-US" sz="1800" b="0" dirty="0">
              <a:effectLst/>
              <a:latin typeface="Teko Light" panose="020B0604020202020204" charset="0"/>
              <a:cs typeface="Teko Light" panose="020B0604020202020204" charset="0"/>
            </a:endParaRPr>
          </a:p>
          <a:p>
            <a:br>
              <a:rPr lang="en-US" sz="2000" dirty="0"/>
            </a:br>
            <a:endParaRPr lang="en-US" sz="2000" b="0" i="0" u="none" strike="noStrike" kern="0" cap="none" spc="0" baseline="0" dirty="0">
              <a:solidFill>
                <a:srgbClr val="000000"/>
              </a:solidFill>
              <a:uFillTx/>
              <a:latin typeface="Teko Light" panose="020B0604020202020204" charset="0"/>
              <a:cs typeface="Teko Light" panose="020B0604020202020204" charset="0"/>
            </a:endParaRPr>
          </a:p>
        </p:txBody>
      </p:sp>
    </p:spTree>
    <p:extLst>
      <p:ext uri="{BB962C8B-B14F-4D97-AF65-F5344CB8AC3E}">
        <p14:creationId xmlns:p14="http://schemas.microsoft.com/office/powerpoint/2010/main" val="384134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67A94E0-D143-4CC6-BFBF-9F30DA531F0F}"/>
              </a:ext>
            </a:extLst>
          </p:cNvPr>
          <p:cNvSpPr>
            <a:spLocks noGrp="1"/>
          </p:cNvSpPr>
          <p:nvPr>
            <p:ph type="ctrTitle"/>
          </p:nvPr>
        </p:nvSpPr>
        <p:spPr>
          <a:xfrm>
            <a:off x="788752" y="2661064"/>
            <a:ext cx="2559900" cy="757500"/>
          </a:xfrm>
        </p:spPr>
        <p:txBody>
          <a:bodyPr/>
          <a:lstStyle/>
          <a:p>
            <a:r>
              <a:rPr lang="en-IN" sz="5400" dirty="0"/>
              <a:t>CONCLUSION</a:t>
            </a:r>
          </a:p>
        </p:txBody>
      </p:sp>
      <p:sp>
        <p:nvSpPr>
          <p:cNvPr id="20" name="Title 19">
            <a:extLst>
              <a:ext uri="{FF2B5EF4-FFF2-40B4-BE49-F238E27FC236}">
                <a16:creationId xmlns:a16="http://schemas.microsoft.com/office/drawing/2014/main" id="{F3186D6B-15D1-4533-8BDB-5AE8C4C1266D}"/>
              </a:ext>
            </a:extLst>
          </p:cNvPr>
          <p:cNvSpPr>
            <a:spLocks noGrp="1"/>
          </p:cNvSpPr>
          <p:nvPr>
            <p:ph type="title" idx="2"/>
          </p:nvPr>
        </p:nvSpPr>
        <p:spPr>
          <a:xfrm>
            <a:off x="4120598" y="3039814"/>
            <a:ext cx="2240700" cy="577800"/>
          </a:xfrm>
        </p:spPr>
        <p:txBody>
          <a:bodyPr/>
          <a:lstStyle/>
          <a:p>
            <a:r>
              <a:rPr lang="en-IN" dirty="0"/>
              <a:t>05</a:t>
            </a:r>
          </a:p>
        </p:txBody>
      </p:sp>
    </p:spTree>
    <p:extLst>
      <p:ext uri="{BB962C8B-B14F-4D97-AF65-F5344CB8AC3E}">
        <p14:creationId xmlns:p14="http://schemas.microsoft.com/office/powerpoint/2010/main" val="343599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1"/>
          <p:cNvSpPr/>
          <p:nvPr/>
        </p:nvSpPr>
        <p:spPr>
          <a:xfrm rot="10800000">
            <a:off x="4607508" y="145441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rot="10800000">
            <a:off x="4673471"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1517929" y="2864831"/>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41"/>
          <p:cNvSpPr/>
          <p:nvPr/>
        </p:nvSpPr>
        <p:spPr>
          <a:xfrm>
            <a:off x="1485960" y="1434619"/>
            <a:ext cx="2952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3;p41">
            <a:extLst>
              <a:ext uri="{FF2B5EF4-FFF2-40B4-BE49-F238E27FC236}">
                <a16:creationId xmlns:a16="http://schemas.microsoft.com/office/drawing/2014/main" id="{0BE9D116-A2A5-4835-855B-5FCCAAB4A652}"/>
              </a:ext>
            </a:extLst>
          </p:cNvPr>
          <p:cNvSpPr txBox="1">
            <a:spLocks/>
          </p:cNvSpPr>
          <p:nvPr/>
        </p:nvSpPr>
        <p:spPr>
          <a:xfrm>
            <a:off x="2319531" y="203726"/>
            <a:ext cx="4301995" cy="1027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sz="3600" dirty="0"/>
              <a:t>Benefits of applying AI in cancer detection and treatment-</a:t>
            </a:r>
          </a:p>
        </p:txBody>
      </p:sp>
      <p:sp>
        <p:nvSpPr>
          <p:cNvPr id="55" name="Google Shape;364;p41">
            <a:extLst>
              <a:ext uri="{FF2B5EF4-FFF2-40B4-BE49-F238E27FC236}">
                <a16:creationId xmlns:a16="http://schemas.microsoft.com/office/drawing/2014/main" id="{3AE8A13D-C426-4B76-86C5-4D1A7690C749}"/>
              </a:ext>
            </a:extLst>
          </p:cNvPr>
          <p:cNvSpPr txBox="1">
            <a:spLocks/>
          </p:cNvSpPr>
          <p:nvPr/>
        </p:nvSpPr>
        <p:spPr>
          <a:xfrm>
            <a:off x="2059580" y="1664873"/>
            <a:ext cx="1869298" cy="814549"/>
          </a:xfrm>
          <a:prstGeom prst="rect">
            <a:avLst/>
          </a:prstGeom>
          <a:noFill/>
          <a:ln>
            <a:noFill/>
          </a:ln>
        </p:spPr>
        <p:txBody>
          <a:bodyPr spcFirstLastPara="1" wrap="square" lIns="91425" tIns="91425" rIns="91425" bIns="91425" anchor="t" anchorCtr="1">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algn="ctr">
              <a:lnSpc>
                <a:spcPct val="100000"/>
              </a:lnSpc>
              <a:buFont typeface="Hind Vadodara Light"/>
              <a:buNone/>
            </a:pPr>
            <a:r>
              <a:rPr lang="en-US" sz="2400" dirty="0">
                <a:latin typeface="Teko Light" panose="020B0604020202020204" charset="0"/>
                <a:cs typeface="Teko Light" panose="020B0604020202020204" charset="0"/>
              </a:rPr>
              <a:t>Personalizing</a:t>
            </a:r>
          </a:p>
          <a:p>
            <a:pPr algn="ctr">
              <a:lnSpc>
                <a:spcPct val="100000"/>
              </a:lnSpc>
              <a:buFont typeface="Hind Vadodara Light"/>
              <a:buNone/>
            </a:pPr>
            <a:r>
              <a:rPr lang="en-US" sz="2400" dirty="0">
                <a:latin typeface="Teko Light" panose="020B0604020202020204" charset="0"/>
                <a:cs typeface="Teko Light" panose="020B0604020202020204" charset="0"/>
              </a:rPr>
              <a:t>therapies</a:t>
            </a:r>
          </a:p>
          <a:p>
            <a:pPr marL="0" indent="0" algn="ctr">
              <a:lnSpc>
                <a:spcPct val="100000"/>
              </a:lnSpc>
              <a:buFont typeface="Hind Vadodara Light"/>
              <a:buNone/>
            </a:pPr>
            <a:br>
              <a:rPr lang="en-US" sz="1400" dirty="0"/>
            </a:br>
            <a:endParaRPr lang="en-US" sz="1400" dirty="0"/>
          </a:p>
        </p:txBody>
      </p:sp>
      <p:sp>
        <p:nvSpPr>
          <p:cNvPr id="70" name="Google Shape;781;p49">
            <a:extLst>
              <a:ext uri="{FF2B5EF4-FFF2-40B4-BE49-F238E27FC236}">
                <a16:creationId xmlns:a16="http://schemas.microsoft.com/office/drawing/2014/main" id="{C629EB39-5AD2-4115-A151-974E30B5A4AA}"/>
              </a:ext>
            </a:extLst>
          </p:cNvPr>
          <p:cNvSpPr txBox="1">
            <a:spLocks/>
          </p:cNvSpPr>
          <p:nvPr/>
        </p:nvSpPr>
        <p:spPr>
          <a:xfrm flipH="1">
            <a:off x="1142825" y="1825549"/>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01</a:t>
            </a:r>
          </a:p>
        </p:txBody>
      </p:sp>
      <p:sp>
        <p:nvSpPr>
          <p:cNvPr id="71" name="Google Shape;780;p49">
            <a:extLst>
              <a:ext uri="{FF2B5EF4-FFF2-40B4-BE49-F238E27FC236}">
                <a16:creationId xmlns:a16="http://schemas.microsoft.com/office/drawing/2014/main" id="{41291035-666C-4221-8000-3F6EAA0DCA43}"/>
              </a:ext>
            </a:extLst>
          </p:cNvPr>
          <p:cNvSpPr txBox="1">
            <a:spLocks/>
          </p:cNvSpPr>
          <p:nvPr/>
        </p:nvSpPr>
        <p:spPr>
          <a:xfrm flipH="1">
            <a:off x="1153691" y="3231975"/>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02</a:t>
            </a:r>
          </a:p>
        </p:txBody>
      </p:sp>
      <p:sp>
        <p:nvSpPr>
          <p:cNvPr id="72" name="Google Shape;782;p49">
            <a:extLst>
              <a:ext uri="{FF2B5EF4-FFF2-40B4-BE49-F238E27FC236}">
                <a16:creationId xmlns:a16="http://schemas.microsoft.com/office/drawing/2014/main" id="{819ADA82-D150-4E8F-ACFD-0B01113D003C}"/>
              </a:ext>
            </a:extLst>
          </p:cNvPr>
          <p:cNvSpPr txBox="1">
            <a:spLocks/>
          </p:cNvSpPr>
          <p:nvPr/>
        </p:nvSpPr>
        <p:spPr>
          <a:xfrm flipH="1">
            <a:off x="7425266" y="1825549"/>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03</a:t>
            </a:r>
          </a:p>
        </p:txBody>
      </p:sp>
      <p:sp>
        <p:nvSpPr>
          <p:cNvPr id="73" name="Google Shape;783;p49">
            <a:extLst>
              <a:ext uri="{FF2B5EF4-FFF2-40B4-BE49-F238E27FC236}">
                <a16:creationId xmlns:a16="http://schemas.microsoft.com/office/drawing/2014/main" id="{26A79F8A-4D1D-4D0F-9DD8-CC48F38A084E}"/>
              </a:ext>
            </a:extLst>
          </p:cNvPr>
          <p:cNvSpPr txBox="1">
            <a:spLocks/>
          </p:cNvSpPr>
          <p:nvPr/>
        </p:nvSpPr>
        <p:spPr>
          <a:xfrm flipH="1">
            <a:off x="7437709" y="3231975"/>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04</a:t>
            </a:r>
          </a:p>
        </p:txBody>
      </p:sp>
      <p:sp>
        <p:nvSpPr>
          <p:cNvPr id="75" name="TextBox 74">
            <a:extLst>
              <a:ext uri="{FF2B5EF4-FFF2-40B4-BE49-F238E27FC236}">
                <a16:creationId xmlns:a16="http://schemas.microsoft.com/office/drawing/2014/main" id="{F29676C3-DB17-42CE-9577-375CB5B1B918}"/>
              </a:ext>
            </a:extLst>
          </p:cNvPr>
          <p:cNvSpPr txBox="1"/>
          <p:nvPr/>
        </p:nvSpPr>
        <p:spPr>
          <a:xfrm>
            <a:off x="854442" y="3089028"/>
            <a:ext cx="4572000" cy="830997"/>
          </a:xfrm>
          <a:prstGeom prst="rect">
            <a:avLst/>
          </a:prstGeom>
          <a:noFill/>
        </p:spPr>
        <p:txBody>
          <a:bodyPr wrap="square">
            <a:spAutoFit/>
          </a:bodyPr>
          <a:lstStyle/>
          <a:p>
            <a:pPr lvl="0" algn="ctr">
              <a:lnSpc>
                <a:spcPct val="100000"/>
              </a:lnSpc>
              <a:buNone/>
            </a:pPr>
            <a:r>
              <a:rPr lang="en-US" sz="2400" dirty="0">
                <a:latin typeface="Teko Light" panose="020B0604020202020204" charset="0"/>
                <a:cs typeface="Teko Light" panose="020B0604020202020204" charset="0"/>
              </a:rPr>
              <a:t>Reducing false </a:t>
            </a:r>
          </a:p>
          <a:p>
            <a:pPr lvl="0" algn="ctr">
              <a:lnSpc>
                <a:spcPct val="100000"/>
              </a:lnSpc>
              <a:buNone/>
            </a:pPr>
            <a:r>
              <a:rPr lang="en-US" sz="2400" dirty="0">
                <a:latin typeface="Teko Light" panose="020B0604020202020204" charset="0"/>
                <a:cs typeface="Teko Light" panose="020B0604020202020204" charset="0"/>
              </a:rPr>
              <a:t>positives and negatives</a:t>
            </a:r>
          </a:p>
        </p:txBody>
      </p:sp>
      <p:sp>
        <p:nvSpPr>
          <p:cNvPr id="76" name="Google Shape;369;p41">
            <a:extLst>
              <a:ext uri="{FF2B5EF4-FFF2-40B4-BE49-F238E27FC236}">
                <a16:creationId xmlns:a16="http://schemas.microsoft.com/office/drawing/2014/main" id="{D4196B0D-BAE2-4E17-990C-09CCDAA28216}"/>
              </a:ext>
            </a:extLst>
          </p:cNvPr>
          <p:cNvSpPr txBox="1">
            <a:spLocks/>
          </p:cNvSpPr>
          <p:nvPr/>
        </p:nvSpPr>
        <p:spPr>
          <a:xfrm>
            <a:off x="5138210" y="1686553"/>
            <a:ext cx="1869298" cy="848814"/>
          </a:xfrm>
          <a:prstGeom prst="rect">
            <a:avLst/>
          </a:prstGeom>
          <a:noFill/>
          <a:ln>
            <a:noFill/>
          </a:ln>
        </p:spPr>
        <p:txBody>
          <a:bodyPr spcFirstLastPara="1" wrap="square" lIns="91425" tIns="91425" rIns="91425" bIns="91425" anchor="t" anchorCtr="1">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algn="ctr">
              <a:lnSpc>
                <a:spcPct val="100000"/>
              </a:lnSpc>
              <a:buFont typeface="Hind Vadodara Light"/>
              <a:buNone/>
            </a:pPr>
            <a:r>
              <a:rPr lang="en-US" sz="2400" dirty="0">
                <a:latin typeface="Teko Light" panose="020B0604020202020204" charset="0"/>
                <a:cs typeface="Teko Light" panose="020B0604020202020204" charset="0"/>
              </a:rPr>
              <a:t>Eliminating cancer</a:t>
            </a:r>
          </a:p>
          <a:p>
            <a:pPr algn="ctr">
              <a:lnSpc>
                <a:spcPct val="100000"/>
              </a:lnSpc>
              <a:buFont typeface="Hind Vadodara Light"/>
              <a:buNone/>
            </a:pPr>
            <a:r>
              <a:rPr lang="en-US" sz="2400" dirty="0">
                <a:latin typeface="Teko Light" panose="020B0604020202020204" charset="0"/>
                <a:cs typeface="Teko Light" panose="020B0604020202020204" charset="0"/>
              </a:rPr>
              <a:t>overtreatment</a:t>
            </a:r>
          </a:p>
          <a:p>
            <a:pPr marL="0" indent="0" algn="ctr">
              <a:lnSpc>
                <a:spcPct val="100000"/>
              </a:lnSpc>
              <a:buFont typeface="Hind Vadodara Light"/>
              <a:buNone/>
            </a:pPr>
            <a:br>
              <a:rPr lang="en-US" sz="1400" dirty="0"/>
            </a:br>
            <a:endParaRPr lang="en-US" sz="1400" dirty="0"/>
          </a:p>
        </p:txBody>
      </p:sp>
      <p:sp>
        <p:nvSpPr>
          <p:cNvPr id="78" name="TextBox 77">
            <a:extLst>
              <a:ext uri="{FF2B5EF4-FFF2-40B4-BE49-F238E27FC236}">
                <a16:creationId xmlns:a16="http://schemas.microsoft.com/office/drawing/2014/main" id="{0D7E997D-77A0-4593-B886-2F11202739BF}"/>
              </a:ext>
            </a:extLst>
          </p:cNvPr>
          <p:cNvSpPr txBox="1"/>
          <p:nvPr/>
        </p:nvSpPr>
        <p:spPr>
          <a:xfrm>
            <a:off x="3797808" y="2912289"/>
            <a:ext cx="4572000" cy="1200329"/>
          </a:xfrm>
          <a:prstGeom prst="rect">
            <a:avLst/>
          </a:prstGeom>
          <a:noFill/>
        </p:spPr>
        <p:txBody>
          <a:bodyPr wrap="square">
            <a:spAutoFit/>
          </a:bodyPr>
          <a:lstStyle/>
          <a:p>
            <a:pPr lvl="0" algn="ctr">
              <a:lnSpc>
                <a:spcPct val="100000"/>
              </a:lnSpc>
              <a:buNone/>
            </a:pPr>
            <a:r>
              <a:rPr lang="en-US" sz="1800" dirty="0">
                <a:latin typeface="Teko Light" panose="020B0604020202020204" charset="0"/>
                <a:cs typeface="Teko Light" panose="020B0604020202020204" charset="0"/>
              </a:rPr>
              <a:t>Identifying </a:t>
            </a:r>
          </a:p>
          <a:p>
            <a:pPr lvl="0" algn="ctr">
              <a:lnSpc>
                <a:spcPct val="100000"/>
              </a:lnSpc>
              <a:buNone/>
            </a:pPr>
            <a:r>
              <a:rPr lang="en-US" sz="1800" dirty="0">
                <a:latin typeface="Teko Light" panose="020B0604020202020204" charset="0"/>
                <a:cs typeface="Teko Light" panose="020B0604020202020204" charset="0"/>
              </a:rPr>
              <a:t>tumor types </a:t>
            </a:r>
          </a:p>
          <a:p>
            <a:pPr lvl="0" algn="ctr">
              <a:lnSpc>
                <a:spcPct val="100000"/>
              </a:lnSpc>
              <a:buNone/>
            </a:pPr>
            <a:r>
              <a:rPr lang="en-US" sz="1800" dirty="0">
                <a:latin typeface="Teko Light" panose="020B0604020202020204" charset="0"/>
                <a:cs typeface="Teko Light" panose="020B0604020202020204" charset="0"/>
              </a:rPr>
              <a:t>without the need </a:t>
            </a:r>
          </a:p>
          <a:p>
            <a:pPr lvl="0" algn="ctr">
              <a:lnSpc>
                <a:spcPct val="100000"/>
              </a:lnSpc>
              <a:buNone/>
            </a:pPr>
            <a:r>
              <a:rPr lang="en-US" sz="1800" dirty="0">
                <a:latin typeface="Teko Light" panose="020B0604020202020204" charset="0"/>
                <a:cs typeface="Teko Light" panose="020B0604020202020204" charset="0"/>
              </a:rPr>
              <a:t>for invasive procedures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0"/>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25;p40">
            <a:extLst>
              <a:ext uri="{FF2B5EF4-FFF2-40B4-BE49-F238E27FC236}">
                <a16:creationId xmlns:a16="http://schemas.microsoft.com/office/drawing/2014/main" id="{7A65F65D-5757-4E7D-AE74-CBFB51035407}"/>
              </a:ext>
            </a:extLst>
          </p:cNvPr>
          <p:cNvSpPr txBox="1">
            <a:spLocks/>
          </p:cNvSpPr>
          <p:nvPr/>
        </p:nvSpPr>
        <p:spPr>
          <a:xfrm>
            <a:off x="3634347" y="1120875"/>
            <a:ext cx="4796960" cy="2427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Vadodara Light"/>
              <a:buChar char="●"/>
              <a:defRPr sz="18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15000"/>
              </a:lnSpc>
              <a:spcBef>
                <a:spcPts val="1600"/>
              </a:spcBef>
              <a:spcAft>
                <a:spcPts val="0"/>
              </a:spcAft>
              <a:buClr>
                <a:schemeClr val="dk1"/>
              </a:buClr>
              <a:buSzPts val="1400"/>
              <a:buFont typeface="Hind Vadodara Light"/>
              <a:buChar char="○"/>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15000"/>
              </a:lnSpc>
              <a:spcBef>
                <a:spcPts val="1600"/>
              </a:spcBef>
              <a:spcAft>
                <a:spcPts val="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15000"/>
              </a:lnSpc>
              <a:spcBef>
                <a:spcPts val="1600"/>
              </a:spcBef>
              <a:spcAft>
                <a:spcPts val="1600"/>
              </a:spcAft>
              <a:buClr>
                <a:schemeClr val="dk1"/>
              </a:buClr>
              <a:buSzPts val="1200"/>
              <a:buFont typeface="Hind Vadodara Light"/>
              <a:buChar char="■"/>
              <a:defRPr sz="1200" b="0" i="0" u="none" strike="noStrike" cap="none">
                <a:solidFill>
                  <a:schemeClr val="dk1"/>
                </a:solidFill>
                <a:latin typeface="Hind Vadodara Light"/>
                <a:ea typeface="Hind Vadodara Light"/>
                <a:cs typeface="Hind Vadodara Light"/>
                <a:sym typeface="Hind Vadodara Light"/>
              </a:defRPr>
            </a:lvl9pPr>
          </a:lstStyle>
          <a:p>
            <a:pPr marL="285750" indent="-285750">
              <a:lnSpc>
                <a:spcPct val="100000"/>
              </a:lnSpc>
              <a:buClr>
                <a:srgbClr val="434343"/>
              </a:buClr>
              <a:buSzPts val="1200"/>
              <a:buFont typeface="Wingdings"/>
              <a:buChar char="Ø"/>
            </a:pPr>
            <a:r>
              <a:rPr lang="en-US" sz="1700" dirty="0">
                <a:latin typeface="Teko Light" panose="020B0604020202020204" charset="0"/>
                <a:cs typeface="Teko Light" panose="020B0604020202020204" charset="0"/>
              </a:rPr>
              <a:t>AI should be seen as something that helps cancer specialists spend less time on routine tasks, reduce variabilities and minimize human errors. Artificial intelligence is a powerful tool, which can save patients’ lives and physicians’ time.</a:t>
            </a:r>
          </a:p>
          <a:p>
            <a:pPr marL="285750" indent="-285750">
              <a:lnSpc>
                <a:spcPct val="100000"/>
              </a:lnSpc>
              <a:buClr>
                <a:srgbClr val="434343"/>
              </a:buClr>
              <a:buSzPts val="1200"/>
              <a:buFont typeface="Wingdings"/>
              <a:buChar char="Ø"/>
            </a:pPr>
            <a:r>
              <a:rPr lang="en-US" sz="1700" dirty="0">
                <a:latin typeface="Teko Light" panose="020B0604020202020204" charset="0"/>
                <a:cs typeface="Teko Light" panose="020B0604020202020204" charset="0"/>
              </a:rPr>
              <a:t> AI can sift through large data sets and also aid in decision making rather than be a standalone tool for diagnosing patients in a completely unsupervised environment.</a:t>
            </a:r>
          </a:p>
          <a:p>
            <a:pPr marL="285750" indent="-285750">
              <a:lnSpc>
                <a:spcPct val="100000"/>
              </a:lnSpc>
              <a:buClr>
                <a:srgbClr val="434343"/>
              </a:buClr>
              <a:buSzPts val="1200"/>
              <a:buFont typeface="Wingdings"/>
              <a:buChar char="Ø"/>
            </a:pPr>
            <a:r>
              <a:rPr lang="en-US" sz="1700" dirty="0">
                <a:latin typeface="Teko Light" panose="020B0604020202020204" charset="0"/>
                <a:cs typeface="Teko Light" panose="020B0604020202020204" charset="0"/>
              </a:rPr>
              <a:t>Oncology can be a great example in which humans and technology can work together thereby producing magnificent results and also providing the best treatment for cancers.</a:t>
            </a:r>
          </a:p>
          <a:p>
            <a:pPr marL="285750" indent="-285750">
              <a:lnSpc>
                <a:spcPct val="100000"/>
              </a:lnSpc>
              <a:buClr>
                <a:srgbClr val="434343"/>
              </a:buClr>
              <a:buSzPts val="1200"/>
              <a:buFont typeface="Wingdings"/>
              <a:buChar char="Ø"/>
            </a:pPr>
            <a:r>
              <a:rPr lang="en-US" sz="1700" dirty="0">
                <a:latin typeface="Teko Light" panose="020B0604020202020204" charset="0"/>
                <a:cs typeface="Teko Light" panose="020B0604020202020204" charset="0"/>
              </a:rPr>
              <a:t>AI could speed up the discovery of new materials, a move that could dramatically accelerate the development of anticancer drugs. It is believed that AI will be a powerful driving force for human cancer research and treatment in the future.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135;p28">
            <a:extLst>
              <a:ext uri="{FF2B5EF4-FFF2-40B4-BE49-F238E27FC236}">
                <a16:creationId xmlns:a16="http://schemas.microsoft.com/office/drawing/2014/main" id="{5658A0EB-03CC-4D9E-953A-224D25CB317A}"/>
              </a:ext>
            </a:extLst>
          </p:cNvPr>
          <p:cNvSpPr txBox="1">
            <a:spLocks/>
          </p:cNvSpPr>
          <p:nvPr/>
        </p:nvSpPr>
        <p:spPr>
          <a:xfrm>
            <a:off x="2338539" y="298667"/>
            <a:ext cx="4301995" cy="6300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Teko Light"/>
              <a:buNone/>
              <a:defRPr sz="24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400"/>
              <a:buFont typeface="Teko Light"/>
              <a:buNone/>
              <a:defRPr sz="1400" b="0" i="0" u="none" strike="noStrike" cap="none">
                <a:solidFill>
                  <a:srgbClr val="434343"/>
                </a:solidFill>
                <a:latin typeface="Teko Light"/>
                <a:ea typeface="Teko Light"/>
                <a:cs typeface="Teko Light"/>
                <a:sym typeface="Teko Light"/>
              </a:defRPr>
            </a:lvl9pPr>
          </a:lstStyle>
          <a:p>
            <a:r>
              <a:rPr lang="en-IN" sz="4000" dirty="0">
                <a:solidFill>
                  <a:srgbClr val="D49421"/>
                </a:solidFill>
              </a:rPr>
              <a:t>REFERENCES</a:t>
            </a:r>
          </a:p>
        </p:txBody>
      </p:sp>
      <p:sp>
        <p:nvSpPr>
          <p:cNvPr id="25" name="TextBox 1">
            <a:extLst>
              <a:ext uri="{FF2B5EF4-FFF2-40B4-BE49-F238E27FC236}">
                <a16:creationId xmlns:a16="http://schemas.microsoft.com/office/drawing/2014/main" id="{964E87AD-E970-44CE-940F-3E2F056A60D7}"/>
              </a:ext>
            </a:extLst>
          </p:cNvPr>
          <p:cNvSpPr txBox="1"/>
          <p:nvPr/>
        </p:nvSpPr>
        <p:spPr>
          <a:xfrm>
            <a:off x="1676065" y="928670"/>
            <a:ext cx="5895165" cy="435503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Clr>
                <a:srgbClr val="000000"/>
              </a:buClr>
              <a:buSzPct val="100000"/>
              <a:buFont typeface="Arial" pitchFamily="34"/>
              <a:buChar char="•"/>
              <a:tabLst/>
              <a:defRPr sz="1800" b="0" i="0" u="none" strike="noStrike" kern="0" cap="none" spc="0" baseline="0">
                <a:solidFill>
                  <a:srgbClr val="000000"/>
                </a:solidFill>
                <a:uFillTx/>
              </a:defRPr>
            </a:pPr>
            <a:endParaRPr lang="en-IN" sz="1700" b="0" i="0" u="none" strike="noStrike" kern="0" cap="none" spc="0" baseline="0" dirty="0">
              <a:solidFill>
                <a:srgbClr val="212121"/>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sz="1300" b="0" i="0" u="none" strike="noStrike" kern="0" cap="none" spc="0" baseline="0" dirty="0" err="1">
                <a:solidFill>
                  <a:srgbClr val="000000"/>
                </a:solidFill>
                <a:uFillTx/>
                <a:latin typeface="Teko Light" panose="020B0604020202020204" charset="0"/>
                <a:cs typeface="Teko Light" panose="020B0604020202020204" charset="0"/>
              </a:rPr>
              <a:t>Alkhaldi</a:t>
            </a:r>
            <a:r>
              <a:rPr lang="en-IN" sz="1300" b="0" i="0" u="none" strike="noStrike" kern="0" cap="none" spc="0" baseline="0" dirty="0">
                <a:solidFill>
                  <a:srgbClr val="000000"/>
                </a:solidFill>
                <a:uFillTx/>
                <a:latin typeface="Teko Light" panose="020B0604020202020204" charset="0"/>
                <a:cs typeface="Teko Light" panose="020B0604020202020204" charset="0"/>
              </a:rPr>
              <a:t>, </a:t>
            </a:r>
            <a:r>
              <a:rPr lang="en-IN" sz="1300" b="0" i="0" u="none" strike="noStrike" kern="0" cap="none" spc="0" baseline="0" dirty="0" err="1">
                <a:solidFill>
                  <a:srgbClr val="000000"/>
                </a:solidFill>
                <a:uFillTx/>
                <a:latin typeface="Teko Light" panose="020B0604020202020204" charset="0"/>
                <a:cs typeface="Teko Light" panose="020B0604020202020204" charset="0"/>
              </a:rPr>
              <a:t>Nadejda</a:t>
            </a:r>
            <a:r>
              <a:rPr lang="en-IN" sz="1300" b="0" i="0" u="none" strike="noStrike" kern="0" cap="none" spc="0" baseline="0" dirty="0">
                <a:solidFill>
                  <a:srgbClr val="000000"/>
                </a:solidFill>
                <a:uFillTx/>
                <a:latin typeface="Teko Light" panose="020B0604020202020204" charset="0"/>
                <a:cs typeface="Teko Light" panose="020B0604020202020204" charset="0"/>
              </a:rPr>
              <a:t>. “AI in Cancer Detection and Treatment: Applications, Benefits, and                              Challenges — </a:t>
            </a:r>
            <a:r>
              <a:rPr lang="en-IN" sz="1300" b="0" i="0" u="none" strike="noStrike" kern="0" cap="none" spc="0" baseline="0" dirty="0" err="1">
                <a:solidFill>
                  <a:srgbClr val="000000"/>
                </a:solidFill>
                <a:uFillTx/>
                <a:latin typeface="Teko Light" panose="020B0604020202020204" charset="0"/>
                <a:cs typeface="Teko Light" panose="020B0604020202020204" charset="0"/>
              </a:rPr>
              <a:t>ITRex</a:t>
            </a:r>
            <a:r>
              <a:rPr lang="en-IN" sz="1300" b="0" i="0" u="none" strike="noStrike" kern="0" cap="none" spc="0" baseline="0" dirty="0">
                <a:solidFill>
                  <a:srgbClr val="000000"/>
                </a:solidFill>
                <a:uFillTx/>
                <a:latin typeface="Teko Light" panose="020B0604020202020204" charset="0"/>
                <a:cs typeface="Teko Light" panose="020B0604020202020204" charset="0"/>
              </a:rPr>
              <a:t>.” </a:t>
            </a:r>
            <a:r>
              <a:rPr lang="en-IN" sz="1300" b="0" i="1" u="none" strike="noStrike" kern="0" cap="none" spc="0" baseline="0" dirty="0" err="1">
                <a:solidFill>
                  <a:srgbClr val="000000"/>
                </a:solidFill>
                <a:uFillTx/>
                <a:latin typeface="Teko Light" panose="020B0604020202020204" charset="0"/>
                <a:cs typeface="Teko Light" panose="020B0604020202020204" charset="0"/>
              </a:rPr>
              <a:t>ITRex</a:t>
            </a:r>
            <a:r>
              <a:rPr lang="en-IN" sz="1300" b="0" i="0" u="none" strike="noStrike" kern="0" cap="none" spc="0" baseline="0" dirty="0">
                <a:solidFill>
                  <a:srgbClr val="000000"/>
                </a:solidFill>
                <a:uFillTx/>
                <a:latin typeface="Teko Light" panose="020B0604020202020204" charset="0"/>
                <a:cs typeface="Teko Light" panose="020B0604020202020204" charset="0"/>
              </a:rPr>
              <a:t>, 22 October 2021, </a:t>
            </a:r>
            <a:r>
              <a:rPr lang="en-IN" sz="1300" b="0" i="0" u="none" strike="noStrike" kern="0" cap="none" spc="0" baseline="0" dirty="0">
                <a:solidFill>
                  <a:srgbClr val="000000"/>
                </a:solidFill>
                <a:uFillTx/>
                <a:latin typeface="Teko Light" panose="020B0604020202020204" charset="0"/>
                <a:cs typeface="Teko Light" panose="020B0604020202020204" charset="0"/>
                <a:hlinkClick r:id="rId2"/>
              </a:rPr>
              <a:t>https://itrexgroup.com/blog/ai-in-cancer-detection-treatment-applications-benefits-challenges/</a:t>
            </a:r>
            <a:r>
              <a:rPr lang="en-IN" sz="1300" b="0" i="0" u="none" strike="noStrike" kern="0" cap="none" spc="0" baseline="0" dirty="0">
                <a:solidFill>
                  <a:srgbClr val="000000"/>
                </a:solidFill>
                <a:uFillTx/>
                <a:latin typeface="Teko Light" panose="020B0604020202020204" charset="0"/>
                <a:cs typeface="Teko Light" panose="020B0604020202020204" charset="0"/>
              </a:rPr>
              <a:t>#.        Accessed 6 February 2022.</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endParaRPr lang="en-IN" sz="1300"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sz="1300" b="0" i="0" u="none" strike="noStrike" kern="0" cap="none" spc="0" baseline="0" dirty="0">
                <a:solidFill>
                  <a:srgbClr val="000000"/>
                </a:solidFill>
                <a:uFillTx/>
                <a:latin typeface="Teko Light" panose="020B0604020202020204" charset="0"/>
                <a:cs typeface="Teko Light" panose="020B0604020202020204" charset="0"/>
              </a:rPr>
              <a:t>“Artificial intelligence in cancer diagnosis and prognosis: Opportunities and challenges.” </a:t>
            </a:r>
            <a:r>
              <a:rPr lang="en-IN" sz="1300" b="0" i="1" u="none" strike="noStrike" kern="0" cap="none" spc="0" baseline="0" dirty="0">
                <a:solidFill>
                  <a:srgbClr val="000000"/>
                </a:solidFill>
                <a:uFillTx/>
                <a:latin typeface="Teko Light" panose="020B0604020202020204" charset="0"/>
                <a:cs typeface="Teko Light" panose="020B0604020202020204" charset="0"/>
              </a:rPr>
              <a:t>PubMed</a:t>
            </a:r>
            <a:r>
              <a:rPr lang="en-IN" sz="1300" b="0" i="0" u="none" strike="noStrike" kern="0" cap="none" spc="0" baseline="0" dirty="0">
                <a:solidFill>
                  <a:srgbClr val="000000"/>
                </a:solidFill>
                <a:uFillTx/>
                <a:latin typeface="Teko Light" panose="020B0604020202020204" charset="0"/>
                <a:cs typeface="Teko Light" panose="020B0604020202020204" charset="0"/>
              </a:rPr>
              <a:t>, 28 February 2020, </a:t>
            </a:r>
            <a:r>
              <a:rPr lang="en-IN" sz="1300" b="0" i="0" u="none" strike="noStrike" kern="0" cap="none" spc="0" baseline="0" dirty="0">
                <a:solidFill>
                  <a:srgbClr val="000000"/>
                </a:solidFill>
                <a:uFillTx/>
                <a:latin typeface="Teko Light" panose="020B0604020202020204" charset="0"/>
                <a:cs typeface="Teko Light" panose="020B0604020202020204" charset="0"/>
                <a:hlinkClick r:id="rId3"/>
              </a:rPr>
              <a:t>https://pubmed.ncbi.nlm.nih.gov/31830558/</a:t>
            </a:r>
            <a:r>
              <a:rPr lang="en-IN" sz="1300" b="0" i="0" u="none" strike="noStrike" kern="0" cap="none" spc="0" baseline="0" dirty="0">
                <a:solidFill>
                  <a:srgbClr val="000000"/>
                </a:solidFill>
                <a:uFillTx/>
                <a:latin typeface="Teko Light" panose="020B0604020202020204" charset="0"/>
                <a:cs typeface="Teko Light" panose="020B0604020202020204" charset="0"/>
              </a:rPr>
              <a:t>. Accessed 6 February 2022.</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endParaRPr lang="en-IN" sz="1300"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sz="1300" b="0" i="0" u="none" strike="noStrike" kern="0" cap="none" spc="0" baseline="0" dirty="0" err="1">
                <a:solidFill>
                  <a:srgbClr val="000000"/>
                </a:solidFill>
                <a:uFillTx/>
                <a:latin typeface="Teko Light" panose="020B0604020202020204" charset="0"/>
                <a:cs typeface="Teko Light" panose="020B0604020202020204" charset="0"/>
              </a:rPr>
              <a:t>Bakre</a:t>
            </a:r>
            <a:r>
              <a:rPr lang="en-IN" sz="1300" b="0" i="0" u="none" strike="noStrike" kern="0" cap="none" spc="0" baseline="0" dirty="0">
                <a:solidFill>
                  <a:srgbClr val="000000"/>
                </a:solidFill>
                <a:uFillTx/>
                <a:latin typeface="Teko Light" panose="020B0604020202020204" charset="0"/>
                <a:cs typeface="Teko Light" panose="020B0604020202020204" charset="0"/>
              </a:rPr>
              <a:t>, </a:t>
            </a:r>
            <a:r>
              <a:rPr lang="en-IN" sz="1300" b="0" i="0" u="none" strike="noStrike" kern="0" cap="none" spc="0" baseline="0" dirty="0" err="1">
                <a:solidFill>
                  <a:srgbClr val="000000"/>
                </a:solidFill>
                <a:uFillTx/>
                <a:latin typeface="Teko Light" panose="020B0604020202020204" charset="0"/>
                <a:cs typeface="Teko Light" panose="020B0604020202020204" charset="0"/>
              </a:rPr>
              <a:t>Manjiri</a:t>
            </a:r>
            <a:r>
              <a:rPr lang="en-IN" sz="1300" b="0" i="0" u="none" strike="noStrike" kern="0" cap="none" spc="0" baseline="0" dirty="0">
                <a:solidFill>
                  <a:srgbClr val="000000"/>
                </a:solidFill>
                <a:uFillTx/>
                <a:latin typeface="Teko Light" panose="020B0604020202020204" charset="0"/>
                <a:cs typeface="Teko Light" panose="020B0604020202020204" charset="0"/>
              </a:rPr>
              <a:t>. “AI In Cancer Care: How It's Making a Difference In Treatment And Care.” </a:t>
            </a:r>
            <a:r>
              <a:rPr lang="en-IN" sz="1300" b="0" i="1" u="none" strike="noStrike" kern="0" cap="none" spc="0" baseline="0" dirty="0">
                <a:solidFill>
                  <a:srgbClr val="000000"/>
                </a:solidFill>
                <a:uFillTx/>
                <a:latin typeface="Teko Light" panose="020B0604020202020204" charset="0"/>
                <a:cs typeface="Teko Light" panose="020B0604020202020204" charset="0"/>
              </a:rPr>
              <a:t>Entrepreneur</a:t>
            </a:r>
            <a:r>
              <a:rPr lang="en-IN" sz="1300" b="0" i="0" u="none" strike="noStrike" kern="0" cap="none" spc="0" baseline="0" dirty="0">
                <a:solidFill>
                  <a:srgbClr val="000000"/>
                </a:solidFill>
                <a:uFillTx/>
                <a:latin typeface="Teko Light" panose="020B0604020202020204" charset="0"/>
                <a:cs typeface="Teko Light" panose="020B0604020202020204" charset="0"/>
              </a:rPr>
              <a:t>, 23 December 2020, </a:t>
            </a:r>
            <a:r>
              <a:rPr lang="en-IN" sz="1300" b="0" i="0" u="none" strike="noStrike" kern="0" cap="none" spc="0" baseline="0" dirty="0">
                <a:solidFill>
                  <a:srgbClr val="000000"/>
                </a:solidFill>
                <a:uFillTx/>
                <a:latin typeface="Teko Light" panose="020B0604020202020204" charset="0"/>
                <a:cs typeface="Teko Light" panose="020B0604020202020204" charset="0"/>
                <a:hlinkClick r:id="rId4"/>
              </a:rPr>
              <a:t>https://www.entrepreneur.com/article/362227</a:t>
            </a:r>
            <a:r>
              <a:rPr lang="en-IN" sz="1300" b="0" i="0" u="none" strike="noStrike" kern="0" cap="none" spc="0" baseline="0" dirty="0">
                <a:solidFill>
                  <a:srgbClr val="000000"/>
                </a:solidFill>
                <a:uFillTx/>
                <a:latin typeface="Teko Light" panose="020B0604020202020204" charset="0"/>
                <a:cs typeface="Teko Light" panose="020B0604020202020204" charset="0"/>
              </a:rPr>
              <a:t>. Accessed 6 February 2022.</a:t>
            </a: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endParaRPr lang="en-IN" sz="1300"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sz="1300" b="0" i="0" u="none" strike="noStrike" kern="0" cap="none" spc="0" baseline="0" dirty="0">
                <a:solidFill>
                  <a:srgbClr val="000000"/>
                </a:solidFill>
                <a:uFillTx/>
                <a:latin typeface="Teko Light" panose="020B0604020202020204" charset="0"/>
                <a:cs typeface="Teko Light" panose="020B0604020202020204" charset="0"/>
              </a:rPr>
              <a:t>“Breast-Cancer-Prediction-using-Logistic-Regression/</a:t>
            </a:r>
            <a:r>
              <a:rPr lang="en-IN" sz="1300" b="0" i="0" u="none" strike="noStrike" kern="0" cap="none" spc="0" baseline="0" dirty="0" err="1">
                <a:solidFill>
                  <a:srgbClr val="000000"/>
                </a:solidFill>
                <a:uFillTx/>
                <a:latin typeface="Teko Light" panose="020B0604020202020204" charset="0"/>
                <a:cs typeface="Teko Light" panose="020B0604020202020204" charset="0"/>
              </a:rPr>
              <a:t>Breast_Cancer_Prediction</a:t>
            </a:r>
            <a:r>
              <a:rPr lang="en-IN" sz="1300" b="0" i="0" u="none" strike="noStrike" kern="0" cap="none" spc="0" baseline="0" dirty="0">
                <a:solidFill>
                  <a:srgbClr val="000000"/>
                </a:solidFill>
                <a:uFillTx/>
                <a:latin typeface="Teko Light" panose="020B0604020202020204" charset="0"/>
                <a:cs typeface="Teko Light" panose="020B0604020202020204" charset="0"/>
              </a:rPr>
              <a:t> using Logistic </a:t>
            </a:r>
            <a:r>
              <a:rPr lang="en-IN" sz="1300" b="0" i="0" u="none" strike="noStrike" kern="0" cap="none" spc="0" baseline="0" dirty="0" err="1">
                <a:solidFill>
                  <a:srgbClr val="000000"/>
                </a:solidFill>
                <a:uFillTx/>
                <a:latin typeface="Teko Light" panose="020B0604020202020204" charset="0"/>
                <a:cs typeface="Teko Light" panose="020B0604020202020204" charset="0"/>
              </a:rPr>
              <a:t>Regression.ipynb</a:t>
            </a:r>
            <a:r>
              <a:rPr lang="en-IN" sz="1300" b="0" i="0" u="none" strike="noStrike" kern="0" cap="none" spc="0" baseline="0" dirty="0">
                <a:solidFill>
                  <a:srgbClr val="000000"/>
                </a:solidFill>
                <a:uFillTx/>
                <a:latin typeface="Teko Light" panose="020B0604020202020204" charset="0"/>
                <a:cs typeface="Teko Light" panose="020B0604020202020204" charset="0"/>
              </a:rPr>
              <a:t> at master · pratikkaushik14/Breast-Cancer-Prediction-using-Logistic-Regression.” </a:t>
            </a:r>
            <a:r>
              <a:rPr lang="en-IN" sz="1300" b="0" i="1" u="none" strike="noStrike" kern="0" cap="none" spc="0" baseline="0" dirty="0">
                <a:solidFill>
                  <a:srgbClr val="000000"/>
                </a:solidFill>
                <a:uFillTx/>
                <a:latin typeface="Teko Light" panose="020B0604020202020204" charset="0"/>
                <a:cs typeface="Teko Light" panose="020B0604020202020204" charset="0"/>
              </a:rPr>
              <a:t>GitHub</a:t>
            </a:r>
            <a:r>
              <a:rPr lang="en-IN" sz="1300" b="0" i="0" u="none" strike="noStrike" kern="0" cap="none" spc="0" baseline="0" dirty="0">
                <a:solidFill>
                  <a:srgbClr val="000000"/>
                </a:solidFill>
                <a:uFillTx/>
                <a:latin typeface="Teko Light" panose="020B0604020202020204" charset="0"/>
                <a:cs typeface="Teko Light" panose="020B0604020202020204" charset="0"/>
              </a:rPr>
              <a:t>, </a:t>
            </a:r>
            <a:r>
              <a:rPr lang="en-IN" sz="1300" b="0" i="0" u="none" strike="noStrike" kern="0" cap="none" spc="0" baseline="0" dirty="0">
                <a:solidFill>
                  <a:srgbClr val="000000"/>
                </a:solidFill>
                <a:uFillTx/>
                <a:latin typeface="Teko Light" panose="020B0604020202020204" charset="0"/>
                <a:cs typeface="Teko Light" panose="020B0604020202020204" charset="0"/>
                <a:hlinkClick r:id="rId5"/>
              </a:rPr>
              <a:t>https://github.com/pratikkaushik14/Breast-Cancer-Prediction-using-Logistic-Regression/blob/master/Breast_Cancer_Prediction%20using%20Logistic%20Regression.ipynb</a:t>
            </a:r>
            <a:r>
              <a:rPr lang="en-IN" sz="1300" b="0" i="0" u="none" strike="noStrike" kern="0" cap="none" spc="0" baseline="0" dirty="0">
                <a:solidFill>
                  <a:srgbClr val="000000"/>
                </a:solidFill>
                <a:uFillTx/>
                <a:latin typeface="Teko Light" panose="020B0604020202020204" charset="0"/>
                <a:cs typeface="Teko Light" panose="020B0604020202020204" charset="0"/>
              </a:rPr>
              <a:t>. Accessed 6 February 2022.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300" b="0" i="0" u="none" strike="noStrike" kern="0" cap="none" spc="0" baseline="0" dirty="0">
                <a:solidFill>
                  <a:srgbClr val="000000"/>
                </a:solidFill>
                <a:uFillTx/>
                <a:latin typeface="Arial"/>
                <a:ea typeface="Arial"/>
                <a:cs typeface="Arial"/>
              </a:rPr>
              <a:t> </a:t>
            </a:r>
            <a:br>
              <a:rPr lang="en-IN" sz="1300" b="0" i="0" u="none" strike="noStrike" kern="0" cap="none" spc="0" baseline="0" dirty="0">
                <a:solidFill>
                  <a:srgbClr val="000000"/>
                </a:solidFill>
                <a:uFillTx/>
                <a:latin typeface="Teko Light"/>
                <a:ea typeface="Arial"/>
                <a:cs typeface="Teko Light"/>
              </a:rPr>
            </a:br>
            <a:br>
              <a:rPr lang="en-IN" sz="1300" b="0" i="0" u="none" strike="noStrike" kern="0" cap="none" spc="0" baseline="0" dirty="0">
                <a:solidFill>
                  <a:srgbClr val="000000"/>
                </a:solidFill>
                <a:uFillTx/>
                <a:latin typeface="Teko Light"/>
                <a:ea typeface="Arial"/>
                <a:cs typeface="Teko Light"/>
              </a:rPr>
            </a:br>
            <a:br>
              <a:rPr lang="en-IN" sz="1300" b="0" i="0" u="none" strike="noStrike" kern="0" cap="none" spc="0" baseline="0" dirty="0">
                <a:solidFill>
                  <a:srgbClr val="000000"/>
                </a:solidFill>
                <a:uFillTx/>
                <a:latin typeface="Teko Light"/>
                <a:ea typeface="Arial"/>
                <a:cs typeface="Teko Light"/>
              </a:rPr>
            </a:br>
            <a:br>
              <a:rPr lang="en-IN" sz="1300" b="0" i="0" u="none" strike="noStrike" kern="0" cap="none" spc="0" baseline="0" dirty="0">
                <a:solidFill>
                  <a:srgbClr val="000000"/>
                </a:solidFill>
                <a:uFillTx/>
                <a:latin typeface="Teko Light"/>
                <a:ea typeface="Arial"/>
                <a:cs typeface="Teko Light"/>
              </a:rPr>
            </a:br>
            <a:endParaRPr lang="en-IN" sz="1300" b="0" i="0" u="none" strike="noStrike" kern="0" cap="none" spc="0" baseline="0" dirty="0">
              <a:solidFill>
                <a:srgbClr val="212121"/>
              </a:solidFill>
              <a:uFillTx/>
              <a:latin typeface="Teko Light"/>
              <a:ea typeface="Arial"/>
              <a:cs typeface="Teko Light"/>
            </a:endParaRPr>
          </a:p>
        </p:txBody>
      </p:sp>
    </p:spTree>
    <p:extLst>
      <p:ext uri="{BB962C8B-B14F-4D97-AF65-F5344CB8AC3E}">
        <p14:creationId xmlns:p14="http://schemas.microsoft.com/office/powerpoint/2010/main" val="338779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
            <a:extLst>
              <a:ext uri="{FF2B5EF4-FFF2-40B4-BE49-F238E27FC236}">
                <a16:creationId xmlns:a16="http://schemas.microsoft.com/office/drawing/2014/main" id="{1FEE6C2B-4E05-4F5A-8F19-E0C48672437E}"/>
              </a:ext>
            </a:extLst>
          </p:cNvPr>
          <p:cNvSpPr txBox="1"/>
          <p:nvPr/>
        </p:nvSpPr>
        <p:spPr>
          <a:xfrm>
            <a:off x="1642455" y="591135"/>
            <a:ext cx="6215290" cy="504753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Clr>
                <a:srgbClr val="000000"/>
              </a:buClr>
              <a:buSzPct val="100000"/>
              <a:buFont typeface="Arial" pitchFamily="34"/>
              <a:buChar char="•"/>
              <a:tabLst/>
              <a:defRPr sz="1800" b="0" i="0" u="none" strike="noStrike" kern="0" cap="none" spc="0" baseline="0">
                <a:solidFill>
                  <a:srgbClr val="000000"/>
                </a:solidFill>
                <a:uFillTx/>
              </a:defRPr>
            </a:pPr>
            <a:endParaRPr lang="en-IN" b="0" i="0" u="none" strike="noStrike" kern="0" cap="none" spc="0" baseline="0" dirty="0">
              <a:solidFill>
                <a:srgbClr val="212121"/>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b="0" i="0" u="none" strike="noStrike" kern="0" cap="none" spc="0" baseline="0" dirty="0">
                <a:solidFill>
                  <a:srgbClr val="000000"/>
                </a:solidFill>
                <a:uFillTx/>
                <a:latin typeface="Teko Light" panose="020B0604020202020204" charset="0"/>
                <a:cs typeface="Teko Light" panose="020B0604020202020204" charset="0"/>
              </a:rPr>
              <a:t>“Clinical applications of artificial intelligence and machine learning in cancer diagnosis: looking into the future - Cancer Cell International.” </a:t>
            </a:r>
            <a:r>
              <a:rPr lang="en-IN" b="0" i="1" u="none" strike="noStrike" kern="0" cap="none" spc="0" baseline="0" dirty="0">
                <a:solidFill>
                  <a:srgbClr val="000000"/>
                </a:solidFill>
                <a:uFillTx/>
                <a:latin typeface="Teko Light" panose="020B0604020202020204" charset="0"/>
                <a:cs typeface="Teko Light" panose="020B0604020202020204" charset="0"/>
              </a:rPr>
              <a:t>Cancer Cell International</a:t>
            </a:r>
            <a:r>
              <a:rPr lang="en-IN" b="0" i="0" u="none" strike="noStrike" kern="0" cap="none" spc="0" baseline="0" dirty="0">
                <a:solidFill>
                  <a:srgbClr val="000000"/>
                </a:solidFill>
                <a:uFillTx/>
                <a:latin typeface="Teko Light" panose="020B0604020202020204" charset="0"/>
                <a:cs typeface="Teko Light" panose="020B0604020202020204" charset="0"/>
              </a:rPr>
              <a:t>, 21 May 2021, </a:t>
            </a:r>
            <a:r>
              <a:rPr lang="en-IN" b="0" i="0" u="none" strike="noStrike" kern="0" cap="none" spc="0" baseline="0" dirty="0">
                <a:solidFill>
                  <a:srgbClr val="000000"/>
                </a:solidFill>
                <a:uFillTx/>
                <a:latin typeface="Teko Light" panose="020B0604020202020204" charset="0"/>
                <a:cs typeface="Teko Light" panose="020B0604020202020204" charset="0"/>
                <a:hlinkClick r:id="rId2"/>
              </a:rPr>
              <a:t>https://cancerci.biomedcentral.com/articles/10.1186/s12935-021-01981-1#Sec1</a:t>
            </a:r>
            <a:r>
              <a:rPr lang="en-IN" b="0" i="0" u="none" strike="noStrike" kern="0" cap="none" spc="0" baseline="0" dirty="0">
                <a:solidFill>
                  <a:srgbClr val="000000"/>
                </a:solidFill>
                <a:uFillTx/>
                <a:latin typeface="Teko Light" panose="020B0604020202020204" charset="0"/>
                <a:cs typeface="Teko Light" panose="020B0604020202020204" charset="0"/>
              </a:rPr>
              <a:t>. Accessed 6 February 2022.</a:t>
            </a:r>
            <a:endParaRPr lang="en-IN" b="0" i="0" u="none" strike="noStrike" kern="0" cap="none" spc="0" baseline="0" dirty="0">
              <a:solidFill>
                <a:srgbClr val="212121"/>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endParaRPr lang="en-IN"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b="0" i="0" u="none" strike="noStrike" kern="0" cap="none" spc="0" baseline="0" dirty="0">
                <a:solidFill>
                  <a:srgbClr val="000000"/>
                </a:solidFill>
                <a:uFillTx/>
                <a:latin typeface="Teko Light" panose="020B0604020202020204" charset="0"/>
                <a:cs typeface="Teko Light" panose="020B0604020202020204" charset="0"/>
              </a:rPr>
              <a:t>“Clinical applications of artificial intelligence and machine learning in cancer diagnosis: looking into the future - Cancer Cell International.” </a:t>
            </a:r>
            <a:r>
              <a:rPr lang="en-IN" b="0" i="1" u="none" strike="noStrike" kern="0" cap="none" spc="0" baseline="0" dirty="0">
                <a:solidFill>
                  <a:srgbClr val="000000"/>
                </a:solidFill>
                <a:uFillTx/>
                <a:latin typeface="Teko Light" panose="020B0604020202020204" charset="0"/>
                <a:cs typeface="Teko Light" panose="020B0604020202020204" charset="0"/>
              </a:rPr>
              <a:t>Cancer Cell International</a:t>
            </a:r>
            <a:r>
              <a:rPr lang="en-IN" b="0" i="0" u="none" strike="noStrike" kern="0" cap="none" spc="0" baseline="0" dirty="0">
                <a:solidFill>
                  <a:srgbClr val="000000"/>
                </a:solidFill>
                <a:uFillTx/>
                <a:latin typeface="Teko Light" panose="020B0604020202020204" charset="0"/>
                <a:cs typeface="Teko Light" panose="020B0604020202020204" charset="0"/>
              </a:rPr>
              <a:t>, 21 May 2021, </a:t>
            </a:r>
            <a:r>
              <a:rPr lang="en-IN" b="0" i="0" u="none" strike="noStrike" kern="0" cap="none" spc="0" baseline="0" dirty="0">
                <a:solidFill>
                  <a:srgbClr val="000000"/>
                </a:solidFill>
                <a:uFillTx/>
                <a:latin typeface="Teko Light" panose="020B0604020202020204" charset="0"/>
                <a:cs typeface="Teko Light" panose="020B0604020202020204" charset="0"/>
                <a:hlinkClick r:id="rId3"/>
              </a:rPr>
              <a:t>https://cancerci.biomedcentral.com/articles/10.1186/s12935-021-01981-1</a:t>
            </a:r>
            <a:r>
              <a:rPr lang="en-IN" b="0" i="0" u="none" strike="noStrike" kern="0" cap="none" spc="0" baseline="0" dirty="0">
                <a:solidFill>
                  <a:srgbClr val="000000"/>
                </a:solidFill>
                <a:uFillTx/>
                <a:latin typeface="Teko Light" panose="020B0604020202020204" charset="0"/>
                <a:cs typeface="Teko Light" panose="020B0604020202020204" charset="0"/>
              </a:rPr>
              <a:t>. Accessed 6 February 2022.</a:t>
            </a:r>
            <a:endParaRPr lang="en-US"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Arial"/>
              <a:buChar char="•"/>
              <a:tabLst/>
              <a:defRPr sz="1800" b="0" i="0" u="none" strike="noStrike" kern="0" cap="none" spc="0" baseline="0">
                <a:solidFill>
                  <a:srgbClr val="000000"/>
                </a:solidFill>
                <a:uFillTx/>
              </a:defRPr>
            </a:pPr>
            <a:endParaRPr lang="en-US" b="0" i="0" u="none" strike="noStrike" kern="0" cap="none" spc="0" baseline="0" dirty="0">
              <a:solidFill>
                <a:srgbClr val="000000"/>
              </a:solidFill>
              <a:uFillTx/>
              <a:latin typeface="Teko Light" panose="020B0604020202020204" charset="0"/>
              <a:cs typeface="Teko Light" panose="020B0604020202020204" charset="0"/>
            </a:endParaRPr>
          </a:p>
          <a:p>
            <a:pPr marL="285750" marR="0" lvl="0" indent="-285750" algn="l" defTabSz="914400" rtl="0" fontAlgn="auto" hangingPunct="1">
              <a:lnSpc>
                <a:spcPct val="100000"/>
              </a:lnSpc>
              <a:spcBef>
                <a:spcPts val="0"/>
              </a:spcBef>
              <a:spcAft>
                <a:spcPts val="0"/>
              </a:spcAft>
              <a:buClr>
                <a:srgbClr val="000000"/>
              </a:buClr>
              <a:buSzPct val="100000"/>
              <a:buFont typeface="Wingdings"/>
              <a:buChar char="q"/>
              <a:tabLst/>
              <a:defRPr sz="1800" b="0" i="0" u="none" strike="noStrike" kern="0" cap="none" spc="0" baseline="0">
                <a:solidFill>
                  <a:srgbClr val="000000"/>
                </a:solidFill>
                <a:uFillTx/>
              </a:defRPr>
            </a:pPr>
            <a:r>
              <a:rPr lang="en-IN" b="0" i="0" u="none" strike="noStrike" kern="0" cap="none" spc="0" baseline="0" dirty="0">
                <a:solidFill>
                  <a:srgbClr val="000000"/>
                </a:solidFill>
                <a:uFillTx/>
                <a:latin typeface="Teko Light" panose="020B0604020202020204" charset="0"/>
                <a:cs typeface="Teko Light" panose="020B0604020202020204" charset="0"/>
              </a:rPr>
              <a:t>““Top Opportunities for Artificial Intelligence to Improve Cancer Care.” </a:t>
            </a:r>
            <a:r>
              <a:rPr lang="en-IN" b="0" i="1" u="none" strike="noStrike" kern="0" cap="none" spc="0" baseline="0" dirty="0" err="1">
                <a:solidFill>
                  <a:srgbClr val="000000"/>
                </a:solidFill>
                <a:uFillTx/>
                <a:latin typeface="Teko Light" panose="020B0604020202020204" charset="0"/>
                <a:cs typeface="Teko Light" panose="020B0604020202020204" charset="0"/>
              </a:rPr>
              <a:t>HealthITAnalytics</a:t>
            </a:r>
            <a:r>
              <a:rPr lang="en-IN" b="0" i="0" u="none" strike="noStrike" kern="0" cap="none" spc="0" baseline="0" dirty="0">
                <a:solidFill>
                  <a:srgbClr val="000000"/>
                </a:solidFill>
                <a:uFillTx/>
                <a:latin typeface="Teko Light" panose="020B0604020202020204" charset="0"/>
                <a:cs typeface="Teko Light" panose="020B0604020202020204" charset="0"/>
              </a:rPr>
              <a:t>, 29 November 2021, </a:t>
            </a:r>
            <a:r>
              <a:rPr lang="en-IN" b="0" i="0" u="none" strike="noStrike" kern="0" cap="none" spc="0" baseline="0" dirty="0">
                <a:solidFill>
                  <a:srgbClr val="000000"/>
                </a:solidFill>
                <a:uFillTx/>
                <a:latin typeface="Teko Light" panose="020B0604020202020204" charset="0"/>
                <a:cs typeface="Teko Light" panose="020B0604020202020204" charset="0"/>
                <a:hlinkClick r:id="rId4"/>
              </a:rPr>
              <a:t>https://healthitanalytics.com/features/top-opportunities-for-artificial-intelligence-to-improve-cancer-care</a:t>
            </a:r>
            <a:r>
              <a:rPr lang="en-IN" b="0" i="0" u="none" strike="noStrike" kern="0" cap="none" spc="0" baseline="0" dirty="0">
                <a:solidFill>
                  <a:srgbClr val="000000"/>
                </a:solidFill>
                <a:uFillTx/>
                <a:latin typeface="Teko Light" panose="020B0604020202020204" charset="0"/>
                <a:cs typeface="Teko Light" panose="020B0604020202020204" charset="0"/>
              </a:rPr>
              <a:t>. Accessed 6 February 2022.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US" sz="1400" b="0" i="0" u="none" strike="noStrike" kern="0" cap="none" spc="0" baseline="0" dirty="0">
                <a:solidFill>
                  <a:srgbClr val="000000"/>
                </a:solidFill>
                <a:uFillTx/>
                <a:latin typeface="Arial"/>
                <a:ea typeface="Arial"/>
                <a:cs typeface="Arial"/>
              </a:rPr>
            </a:br>
            <a:br>
              <a:rPr lang="en-IN" sz="1400" b="0" i="0" u="none" strike="noStrike" kern="0" cap="none" spc="0" baseline="0" dirty="0">
                <a:solidFill>
                  <a:srgbClr val="000000"/>
                </a:solidFill>
                <a:uFillTx/>
                <a:latin typeface="Teko Light"/>
                <a:ea typeface="Arial"/>
                <a:cs typeface="Teko Light"/>
              </a:rPr>
            </a:br>
            <a:br>
              <a:rPr lang="en-IN" sz="1400" b="0" i="0" u="none" strike="noStrike" kern="0" cap="none" spc="0" baseline="0" dirty="0">
                <a:solidFill>
                  <a:srgbClr val="000000"/>
                </a:solidFill>
                <a:uFillTx/>
                <a:latin typeface="Teko Light"/>
                <a:ea typeface="Arial"/>
                <a:cs typeface="Teko Light"/>
              </a:rPr>
            </a:br>
            <a:br>
              <a:rPr lang="en-IN" sz="1400" b="0" i="0" u="none" strike="noStrike" kern="0" cap="none" spc="0" baseline="0" dirty="0">
                <a:solidFill>
                  <a:srgbClr val="000000"/>
                </a:solidFill>
                <a:uFillTx/>
                <a:latin typeface="Teko Light"/>
                <a:ea typeface="Arial"/>
                <a:cs typeface="Teko Light"/>
              </a:rPr>
            </a:br>
            <a:endParaRPr lang="en-IN" sz="1400" b="0" i="0" u="none" strike="noStrike" kern="0" cap="none" spc="0" baseline="0" dirty="0">
              <a:solidFill>
                <a:srgbClr val="212121"/>
              </a:solidFill>
              <a:uFillTx/>
              <a:latin typeface="Teko Light"/>
              <a:ea typeface="Arial"/>
              <a:cs typeface="Teko Light"/>
            </a:endParaRPr>
          </a:p>
        </p:txBody>
      </p:sp>
    </p:spTree>
    <p:extLst>
      <p:ext uri="{BB962C8B-B14F-4D97-AF65-F5344CB8AC3E}">
        <p14:creationId xmlns:p14="http://schemas.microsoft.com/office/powerpoint/2010/main" val="187962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2052025" y="1783377"/>
            <a:ext cx="472680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07" name="Google Shape;756;p49">
            <a:extLst>
              <a:ext uri="{FF2B5EF4-FFF2-40B4-BE49-F238E27FC236}">
                <a16:creationId xmlns:a16="http://schemas.microsoft.com/office/drawing/2014/main" id="{F5EAA5C3-F0CB-498D-A3C8-6E5C696A7F42}"/>
              </a:ext>
            </a:extLst>
          </p:cNvPr>
          <p:cNvSpPr txBox="1">
            <a:spLocks/>
          </p:cNvSpPr>
          <p:nvPr/>
        </p:nvSpPr>
        <p:spPr>
          <a:xfrm>
            <a:off x="2588425" y="514140"/>
            <a:ext cx="4302000"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IN" dirty="0"/>
              <a:t>TABLE OF CONTENTS</a:t>
            </a:r>
          </a:p>
        </p:txBody>
      </p:sp>
      <p:grpSp>
        <p:nvGrpSpPr>
          <p:cNvPr id="108" name="Google Shape;767;p49">
            <a:extLst>
              <a:ext uri="{FF2B5EF4-FFF2-40B4-BE49-F238E27FC236}">
                <a16:creationId xmlns:a16="http://schemas.microsoft.com/office/drawing/2014/main" id="{3BADDC8A-6187-44D1-91CC-5E639B207285}"/>
              </a:ext>
            </a:extLst>
          </p:cNvPr>
          <p:cNvGrpSpPr/>
          <p:nvPr/>
        </p:nvGrpSpPr>
        <p:grpSpPr>
          <a:xfrm>
            <a:off x="1398922" y="2229703"/>
            <a:ext cx="2171408" cy="741991"/>
            <a:chOff x="1166400" y="2429325"/>
            <a:chExt cx="2171408" cy="741991"/>
          </a:xfrm>
        </p:grpSpPr>
        <p:sp>
          <p:nvSpPr>
            <p:cNvPr id="109" name="Google Shape;768;p49">
              <a:extLst>
                <a:ext uri="{FF2B5EF4-FFF2-40B4-BE49-F238E27FC236}">
                  <a16:creationId xmlns:a16="http://schemas.microsoft.com/office/drawing/2014/main" id="{571E027B-C019-4514-93D0-E285BB9F9B02}"/>
                </a:ext>
              </a:extLst>
            </p:cNvPr>
            <p:cNvSpPr/>
            <p:nvPr/>
          </p:nvSpPr>
          <p:spPr>
            <a:xfrm>
              <a:off x="116640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9;p49">
              <a:extLst>
                <a:ext uri="{FF2B5EF4-FFF2-40B4-BE49-F238E27FC236}">
                  <a16:creationId xmlns:a16="http://schemas.microsoft.com/office/drawing/2014/main" id="{5E084D5F-CE70-42B6-A54F-813C99222BFF}"/>
                </a:ext>
              </a:extLst>
            </p:cNvPr>
            <p:cNvSpPr/>
            <p:nvPr/>
          </p:nvSpPr>
          <p:spPr>
            <a:xfrm>
              <a:off x="1183285" y="2583183"/>
              <a:ext cx="424800" cy="4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770;p49">
            <a:extLst>
              <a:ext uri="{FF2B5EF4-FFF2-40B4-BE49-F238E27FC236}">
                <a16:creationId xmlns:a16="http://schemas.microsoft.com/office/drawing/2014/main" id="{4EAA04C0-2D7C-4BB6-97E4-CE2E85B817CC}"/>
              </a:ext>
            </a:extLst>
          </p:cNvPr>
          <p:cNvSpPr/>
          <p:nvPr/>
        </p:nvSpPr>
        <p:spPr>
          <a:xfrm>
            <a:off x="7612337" y="2383561"/>
            <a:ext cx="424800" cy="42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771;p49">
            <a:extLst>
              <a:ext uri="{FF2B5EF4-FFF2-40B4-BE49-F238E27FC236}">
                <a16:creationId xmlns:a16="http://schemas.microsoft.com/office/drawing/2014/main" id="{857C2636-B2A2-47F6-B24D-26830FB3F485}"/>
              </a:ext>
            </a:extLst>
          </p:cNvPr>
          <p:cNvGrpSpPr/>
          <p:nvPr/>
        </p:nvGrpSpPr>
        <p:grpSpPr>
          <a:xfrm>
            <a:off x="2938238" y="2229703"/>
            <a:ext cx="2171408" cy="741991"/>
            <a:chOff x="2705717" y="2429325"/>
            <a:chExt cx="2171408" cy="741991"/>
          </a:xfrm>
        </p:grpSpPr>
        <p:sp>
          <p:nvSpPr>
            <p:cNvPr id="113" name="Google Shape;772;p49">
              <a:extLst>
                <a:ext uri="{FF2B5EF4-FFF2-40B4-BE49-F238E27FC236}">
                  <a16:creationId xmlns:a16="http://schemas.microsoft.com/office/drawing/2014/main" id="{39DFA03E-DB16-4BF9-9401-61F6860CE4D0}"/>
                </a:ext>
              </a:extLst>
            </p:cNvPr>
            <p:cNvSpPr/>
            <p:nvPr/>
          </p:nvSpPr>
          <p:spPr>
            <a:xfrm>
              <a:off x="2705717"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73;p49">
              <a:extLst>
                <a:ext uri="{FF2B5EF4-FFF2-40B4-BE49-F238E27FC236}">
                  <a16:creationId xmlns:a16="http://schemas.microsoft.com/office/drawing/2014/main" id="{15F89268-3A42-4248-A481-42A01B94BE7A}"/>
                </a:ext>
              </a:extLst>
            </p:cNvPr>
            <p:cNvSpPr/>
            <p:nvPr/>
          </p:nvSpPr>
          <p:spPr>
            <a:xfrm>
              <a:off x="2727706" y="2575856"/>
              <a:ext cx="424800" cy="424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774;p49">
            <a:extLst>
              <a:ext uri="{FF2B5EF4-FFF2-40B4-BE49-F238E27FC236}">
                <a16:creationId xmlns:a16="http://schemas.microsoft.com/office/drawing/2014/main" id="{E2FEB144-10CB-4E7F-ADB5-A33FF5F52962}"/>
              </a:ext>
            </a:extLst>
          </p:cNvPr>
          <p:cNvGrpSpPr/>
          <p:nvPr/>
        </p:nvGrpSpPr>
        <p:grpSpPr>
          <a:xfrm>
            <a:off x="4488392" y="2229703"/>
            <a:ext cx="2171408" cy="741991"/>
            <a:chOff x="4255870" y="2429325"/>
            <a:chExt cx="2171408" cy="741991"/>
          </a:xfrm>
        </p:grpSpPr>
        <p:sp>
          <p:nvSpPr>
            <p:cNvPr id="116" name="Google Shape;775;p49">
              <a:extLst>
                <a:ext uri="{FF2B5EF4-FFF2-40B4-BE49-F238E27FC236}">
                  <a16:creationId xmlns:a16="http://schemas.microsoft.com/office/drawing/2014/main" id="{5C5A580C-197C-468C-ABD1-738EF5CDF2BB}"/>
                </a:ext>
              </a:extLst>
            </p:cNvPr>
            <p:cNvSpPr/>
            <p:nvPr/>
          </p:nvSpPr>
          <p:spPr>
            <a:xfrm>
              <a:off x="4255870"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6;p49">
              <a:extLst>
                <a:ext uri="{FF2B5EF4-FFF2-40B4-BE49-F238E27FC236}">
                  <a16:creationId xmlns:a16="http://schemas.microsoft.com/office/drawing/2014/main" id="{C32AA201-08EE-4EBD-B42F-38F1B9AE3FEB}"/>
                </a:ext>
              </a:extLst>
            </p:cNvPr>
            <p:cNvSpPr/>
            <p:nvPr/>
          </p:nvSpPr>
          <p:spPr>
            <a:xfrm>
              <a:off x="4273846" y="2583183"/>
              <a:ext cx="424800" cy="42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777;p49">
            <a:extLst>
              <a:ext uri="{FF2B5EF4-FFF2-40B4-BE49-F238E27FC236}">
                <a16:creationId xmlns:a16="http://schemas.microsoft.com/office/drawing/2014/main" id="{136AB18E-4A82-47BC-893B-C33C533A24C3}"/>
              </a:ext>
            </a:extLst>
          </p:cNvPr>
          <p:cNvGrpSpPr/>
          <p:nvPr/>
        </p:nvGrpSpPr>
        <p:grpSpPr>
          <a:xfrm>
            <a:off x="6038546" y="2229703"/>
            <a:ext cx="2171408" cy="741991"/>
            <a:chOff x="5806024" y="2429325"/>
            <a:chExt cx="2171408" cy="741991"/>
          </a:xfrm>
        </p:grpSpPr>
        <p:sp>
          <p:nvSpPr>
            <p:cNvPr id="119" name="Google Shape;778;p49">
              <a:extLst>
                <a:ext uri="{FF2B5EF4-FFF2-40B4-BE49-F238E27FC236}">
                  <a16:creationId xmlns:a16="http://schemas.microsoft.com/office/drawing/2014/main" id="{914FD7AB-8339-424E-9478-CCD4B3584017}"/>
                </a:ext>
              </a:extLst>
            </p:cNvPr>
            <p:cNvSpPr/>
            <p:nvPr/>
          </p:nvSpPr>
          <p:spPr>
            <a:xfrm>
              <a:off x="5806024" y="2429325"/>
              <a:ext cx="2171408" cy="741991"/>
            </a:xfrm>
            <a:custGeom>
              <a:avLst/>
              <a:gdLst/>
              <a:ahLst/>
              <a:cxnLst/>
              <a:rect l="l" t="t" r="r" b="b"/>
              <a:pathLst>
                <a:path w="166264" h="56814" extrusionOk="0">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79;p49">
              <a:extLst>
                <a:ext uri="{FF2B5EF4-FFF2-40B4-BE49-F238E27FC236}">
                  <a16:creationId xmlns:a16="http://schemas.microsoft.com/office/drawing/2014/main" id="{9DDD992B-626B-4950-9913-61BFE95D0769}"/>
                </a:ext>
              </a:extLst>
            </p:cNvPr>
            <p:cNvSpPr/>
            <p:nvPr/>
          </p:nvSpPr>
          <p:spPr>
            <a:xfrm>
              <a:off x="5815127" y="2583183"/>
              <a:ext cx="424800" cy="424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780;p49">
            <a:extLst>
              <a:ext uri="{FF2B5EF4-FFF2-40B4-BE49-F238E27FC236}">
                <a16:creationId xmlns:a16="http://schemas.microsoft.com/office/drawing/2014/main" id="{55A4D718-FD58-42A6-AA7F-62DCE30A2961}"/>
              </a:ext>
            </a:extLst>
          </p:cNvPr>
          <p:cNvSpPr txBox="1">
            <a:spLocks/>
          </p:cNvSpPr>
          <p:nvPr/>
        </p:nvSpPr>
        <p:spPr>
          <a:xfrm flipH="1">
            <a:off x="2896327" y="2324068"/>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02</a:t>
            </a:r>
          </a:p>
        </p:txBody>
      </p:sp>
      <p:sp>
        <p:nvSpPr>
          <p:cNvPr id="122" name="Google Shape;781;p49">
            <a:extLst>
              <a:ext uri="{FF2B5EF4-FFF2-40B4-BE49-F238E27FC236}">
                <a16:creationId xmlns:a16="http://schemas.microsoft.com/office/drawing/2014/main" id="{BA770171-AA2C-4B65-8900-04F81BD05D50}"/>
              </a:ext>
            </a:extLst>
          </p:cNvPr>
          <p:cNvSpPr txBox="1">
            <a:spLocks/>
          </p:cNvSpPr>
          <p:nvPr/>
        </p:nvSpPr>
        <p:spPr>
          <a:xfrm flipH="1">
            <a:off x="1341847" y="2324278"/>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01</a:t>
            </a:r>
          </a:p>
        </p:txBody>
      </p:sp>
      <p:sp>
        <p:nvSpPr>
          <p:cNvPr id="123" name="Google Shape;782;p49">
            <a:extLst>
              <a:ext uri="{FF2B5EF4-FFF2-40B4-BE49-F238E27FC236}">
                <a16:creationId xmlns:a16="http://schemas.microsoft.com/office/drawing/2014/main" id="{4443430C-25DF-48D7-85A7-C9B1C743B43C}"/>
              </a:ext>
            </a:extLst>
          </p:cNvPr>
          <p:cNvSpPr txBox="1">
            <a:spLocks/>
          </p:cNvSpPr>
          <p:nvPr/>
        </p:nvSpPr>
        <p:spPr>
          <a:xfrm flipH="1">
            <a:off x="4435643" y="2344057"/>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03</a:t>
            </a:r>
          </a:p>
        </p:txBody>
      </p:sp>
      <p:sp>
        <p:nvSpPr>
          <p:cNvPr id="124" name="Google Shape;783;p49">
            <a:extLst>
              <a:ext uri="{FF2B5EF4-FFF2-40B4-BE49-F238E27FC236}">
                <a16:creationId xmlns:a16="http://schemas.microsoft.com/office/drawing/2014/main" id="{4094DB78-FA40-4444-AF3E-FAA676F25399}"/>
              </a:ext>
            </a:extLst>
          </p:cNvPr>
          <p:cNvSpPr txBox="1">
            <a:spLocks/>
          </p:cNvSpPr>
          <p:nvPr/>
        </p:nvSpPr>
        <p:spPr>
          <a:xfrm flipH="1">
            <a:off x="5983749" y="2324068"/>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04</a:t>
            </a:r>
          </a:p>
        </p:txBody>
      </p:sp>
      <p:sp>
        <p:nvSpPr>
          <p:cNvPr id="125" name="Google Shape;784;p49">
            <a:extLst>
              <a:ext uri="{FF2B5EF4-FFF2-40B4-BE49-F238E27FC236}">
                <a16:creationId xmlns:a16="http://schemas.microsoft.com/office/drawing/2014/main" id="{ACCE9682-FC14-4EC5-9347-97FDEE136AD1}"/>
              </a:ext>
            </a:extLst>
          </p:cNvPr>
          <p:cNvSpPr txBox="1">
            <a:spLocks/>
          </p:cNvSpPr>
          <p:nvPr/>
        </p:nvSpPr>
        <p:spPr>
          <a:xfrm flipH="1">
            <a:off x="7548437" y="2319831"/>
            <a:ext cx="552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ctr"/>
            <a:r>
              <a:rPr lang="en" sz="2200" dirty="0">
                <a:solidFill>
                  <a:schemeClr val="lt1"/>
                </a:solidFill>
              </a:rPr>
              <a:t>05</a:t>
            </a:r>
          </a:p>
        </p:txBody>
      </p:sp>
      <p:sp>
        <p:nvSpPr>
          <p:cNvPr id="126" name="Google Shape;142;p29">
            <a:extLst>
              <a:ext uri="{FF2B5EF4-FFF2-40B4-BE49-F238E27FC236}">
                <a16:creationId xmlns:a16="http://schemas.microsoft.com/office/drawing/2014/main" id="{BA33D153-46E8-434A-9C0C-E8ECAA95D4DD}"/>
              </a:ext>
            </a:extLst>
          </p:cNvPr>
          <p:cNvSpPr txBox="1">
            <a:spLocks/>
          </p:cNvSpPr>
          <p:nvPr/>
        </p:nvSpPr>
        <p:spPr>
          <a:xfrm flipH="1">
            <a:off x="376157" y="2921857"/>
            <a:ext cx="2504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IN" sz="2400" dirty="0"/>
              <a:t>INTRODUCTION</a:t>
            </a:r>
          </a:p>
        </p:txBody>
      </p:sp>
      <p:sp>
        <p:nvSpPr>
          <p:cNvPr id="127" name="Google Shape;144;p29">
            <a:extLst>
              <a:ext uri="{FF2B5EF4-FFF2-40B4-BE49-F238E27FC236}">
                <a16:creationId xmlns:a16="http://schemas.microsoft.com/office/drawing/2014/main" id="{FE2226C1-55A3-4AA1-AECD-EFB48A220E78}"/>
              </a:ext>
            </a:extLst>
          </p:cNvPr>
          <p:cNvSpPr txBox="1">
            <a:spLocks/>
          </p:cNvSpPr>
          <p:nvPr/>
        </p:nvSpPr>
        <p:spPr>
          <a:xfrm flipH="1">
            <a:off x="2043234" y="1726280"/>
            <a:ext cx="2384700"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400" dirty="0">
                <a:latin typeface="Teko Light" panose="020B0604020202020204" charset="0"/>
                <a:cs typeface="Teko Light" panose="020B0604020202020204" charset="0"/>
              </a:rPr>
              <a:t>AI IN CANCER </a:t>
            </a:r>
          </a:p>
          <a:p>
            <a:pPr algn="ctr"/>
            <a:r>
              <a:rPr lang="en-IN" sz="2400" dirty="0">
                <a:latin typeface="Teko Light" panose="020B0604020202020204" charset="0"/>
                <a:cs typeface="Teko Light" panose="020B0604020202020204" charset="0"/>
              </a:rPr>
              <a:t>DETECTION</a:t>
            </a:r>
          </a:p>
        </p:txBody>
      </p:sp>
      <p:sp>
        <p:nvSpPr>
          <p:cNvPr id="128" name="TextBox 127">
            <a:extLst>
              <a:ext uri="{FF2B5EF4-FFF2-40B4-BE49-F238E27FC236}">
                <a16:creationId xmlns:a16="http://schemas.microsoft.com/office/drawing/2014/main" id="{DD32C419-851D-4C8D-A8A1-6D53C1EC85AB}"/>
              </a:ext>
            </a:extLst>
          </p:cNvPr>
          <p:cNvSpPr txBox="1"/>
          <p:nvPr/>
        </p:nvSpPr>
        <p:spPr>
          <a:xfrm>
            <a:off x="2427668" y="3118361"/>
            <a:ext cx="4572000" cy="830997"/>
          </a:xfrm>
          <a:prstGeom prst="rect">
            <a:avLst/>
          </a:prstGeom>
          <a:noFill/>
        </p:spPr>
        <p:txBody>
          <a:bodyPr wrap="square">
            <a:spAutoFit/>
          </a:bodyPr>
          <a:lstStyle/>
          <a:p>
            <a:pPr marL="0" lvl="0" indent="0" algn="ctr" rtl="0">
              <a:spcBef>
                <a:spcPts val="0"/>
              </a:spcBef>
              <a:spcAft>
                <a:spcPts val="0"/>
              </a:spcAft>
              <a:buNone/>
            </a:pPr>
            <a:r>
              <a:rPr lang="en-IN" sz="2400" dirty="0">
                <a:latin typeface="Teko Light" panose="020B0604020202020204" charset="0"/>
                <a:cs typeface="Teko Light" panose="020B0604020202020204" charset="0"/>
              </a:rPr>
              <a:t>BREAST CANCER </a:t>
            </a:r>
          </a:p>
          <a:p>
            <a:pPr marL="0" lvl="0" indent="0" algn="ctr" rtl="0">
              <a:spcBef>
                <a:spcPts val="0"/>
              </a:spcBef>
              <a:spcAft>
                <a:spcPts val="0"/>
              </a:spcAft>
              <a:buNone/>
            </a:pPr>
            <a:r>
              <a:rPr lang="en-IN" sz="2400" dirty="0">
                <a:latin typeface="Teko Light" panose="020B0604020202020204" charset="0"/>
                <a:cs typeface="Teko Light" panose="020B0604020202020204" charset="0"/>
              </a:rPr>
              <a:t>PREDICTION</a:t>
            </a:r>
          </a:p>
        </p:txBody>
      </p:sp>
      <p:sp>
        <p:nvSpPr>
          <p:cNvPr id="129" name="TextBox 128">
            <a:extLst>
              <a:ext uri="{FF2B5EF4-FFF2-40B4-BE49-F238E27FC236}">
                <a16:creationId xmlns:a16="http://schemas.microsoft.com/office/drawing/2014/main" id="{8ABFFEAE-1CD8-4D77-A848-9F8B8E928BBF}"/>
              </a:ext>
            </a:extLst>
          </p:cNvPr>
          <p:cNvSpPr txBox="1"/>
          <p:nvPr/>
        </p:nvSpPr>
        <p:spPr>
          <a:xfrm>
            <a:off x="4023942" y="1414771"/>
            <a:ext cx="4572000" cy="830997"/>
          </a:xfrm>
          <a:prstGeom prst="rect">
            <a:avLst/>
          </a:prstGeom>
          <a:noFill/>
        </p:spPr>
        <p:txBody>
          <a:bodyPr wrap="square">
            <a:spAutoFit/>
          </a:bodyPr>
          <a:lstStyle/>
          <a:p>
            <a:pPr marL="0" lvl="0" indent="0" algn="ctr" rtl="0">
              <a:spcBef>
                <a:spcPts val="0"/>
              </a:spcBef>
              <a:spcAft>
                <a:spcPts val="0"/>
              </a:spcAft>
              <a:buNone/>
            </a:pPr>
            <a:r>
              <a:rPr lang="en-IN" sz="2400" dirty="0">
                <a:latin typeface="Teko Light" panose="020B0604020202020204" charset="0"/>
                <a:cs typeface="Teko Light" panose="020B0604020202020204" charset="0"/>
              </a:rPr>
              <a:t>AI IN CANCER </a:t>
            </a:r>
          </a:p>
          <a:p>
            <a:pPr marL="0" lvl="0" indent="0" algn="ctr" rtl="0">
              <a:spcBef>
                <a:spcPts val="0"/>
              </a:spcBef>
              <a:spcAft>
                <a:spcPts val="0"/>
              </a:spcAft>
              <a:buNone/>
            </a:pPr>
            <a:r>
              <a:rPr lang="en-IN" sz="2400" dirty="0">
                <a:latin typeface="Teko Light" panose="020B0604020202020204" charset="0"/>
                <a:cs typeface="Teko Light" panose="020B0604020202020204" charset="0"/>
              </a:rPr>
              <a:t>TREATEMENT</a:t>
            </a:r>
          </a:p>
        </p:txBody>
      </p:sp>
      <p:sp>
        <p:nvSpPr>
          <p:cNvPr id="130" name="TextBox 129">
            <a:extLst>
              <a:ext uri="{FF2B5EF4-FFF2-40B4-BE49-F238E27FC236}">
                <a16:creationId xmlns:a16="http://schemas.microsoft.com/office/drawing/2014/main" id="{32B92281-D5B2-44FE-9F75-0547BE24F854}"/>
              </a:ext>
            </a:extLst>
          </p:cNvPr>
          <p:cNvSpPr txBox="1"/>
          <p:nvPr/>
        </p:nvSpPr>
        <p:spPr>
          <a:xfrm>
            <a:off x="5574096" y="3210757"/>
            <a:ext cx="4572000" cy="461665"/>
          </a:xfrm>
          <a:prstGeom prst="rect">
            <a:avLst/>
          </a:prstGeom>
          <a:noFill/>
        </p:spPr>
        <p:txBody>
          <a:bodyPr wrap="square">
            <a:spAutoFit/>
          </a:bodyPr>
          <a:lstStyle/>
          <a:p>
            <a:pPr marL="0" lvl="0" indent="0" algn="ctr" rtl="0">
              <a:spcBef>
                <a:spcPts val="0"/>
              </a:spcBef>
              <a:spcAft>
                <a:spcPts val="0"/>
              </a:spcAft>
              <a:buNone/>
            </a:pPr>
            <a:r>
              <a:rPr lang="en-IN" sz="2400" dirty="0">
                <a:latin typeface="Teko Light" panose="020B0604020202020204" charset="0"/>
                <a:cs typeface="Teko Light" panose="020B0604020202020204" charset="0"/>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607598" y="2173943"/>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INTRODUCTION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8DEECA-6894-4F09-AD81-2DD8375785D1}"/>
              </a:ext>
            </a:extLst>
          </p:cNvPr>
          <p:cNvSpPr txBox="1"/>
          <p:nvPr/>
        </p:nvSpPr>
        <p:spPr>
          <a:xfrm>
            <a:off x="1653435" y="503033"/>
            <a:ext cx="5837130" cy="4370427"/>
          </a:xfrm>
          <a:prstGeom prst="rect">
            <a:avLst/>
          </a:prstGeom>
          <a:noFill/>
        </p:spPr>
        <p:txBody>
          <a:bodyPr wrap="square" rtlCol="0">
            <a:spAutoFit/>
          </a:bodyPr>
          <a:lstStyle/>
          <a:p>
            <a:pPr marL="342900" indent="-342900">
              <a:buFont typeface="Wingdings" panose="05000000000000000000" pitchFamily="2" charset="2"/>
              <a:buChar char="Ø"/>
            </a:pPr>
            <a:r>
              <a:rPr lang="en-US" sz="2000" b="0" i="0" u="none" strike="noStrike" dirty="0">
                <a:solidFill>
                  <a:srgbClr val="111111"/>
                </a:solidFill>
                <a:effectLst/>
                <a:latin typeface="Teko Light" panose="020B0604020202020204" charset="0"/>
                <a:cs typeface="Teko Light" panose="020B0604020202020204" charset="0"/>
              </a:rPr>
              <a:t>Cancer refers to any one of a large number of diseases characterized by the development of abnormal cells that divide uncontrollably and have the ability to infiltrate and destroy normal body tissue. </a:t>
            </a:r>
          </a:p>
          <a:p>
            <a:endParaRPr lang="en-US" sz="2000" b="0" i="0" u="none" strike="noStrike" dirty="0">
              <a:solidFill>
                <a:srgbClr val="111111"/>
              </a:solidFill>
              <a:effectLst/>
              <a:latin typeface="Teko Light" panose="020B0604020202020204" charset="0"/>
              <a:cs typeface="Teko Light" panose="020B0604020202020204" charset="0"/>
            </a:endParaRPr>
          </a:p>
          <a:p>
            <a:pPr marL="342900" indent="-342900">
              <a:buFont typeface="Wingdings" panose="05000000000000000000" pitchFamily="2" charset="2"/>
              <a:buChar char="Ø"/>
            </a:pPr>
            <a:r>
              <a:rPr lang="en-US" sz="2000" b="0" i="0" u="none" strike="noStrike" dirty="0">
                <a:solidFill>
                  <a:srgbClr val="111111"/>
                </a:solidFill>
                <a:effectLst/>
                <a:latin typeface="Teko Light" panose="020B0604020202020204" charset="0"/>
                <a:cs typeface="Teko Light" panose="020B0604020202020204" charset="0"/>
              </a:rPr>
              <a:t>Cancer often has the ability to spread throughout your body. Cancer is the second-leading cause of death in the world. But survival rates are improving for many types of cancer, thanks to improvements in cancer screening, treatment and prevention.</a:t>
            </a:r>
            <a:endParaRPr lang="en-US" sz="2000" b="0" i="0" u="none" strike="noStrike" dirty="0">
              <a:solidFill>
                <a:srgbClr val="333333"/>
              </a:solidFill>
              <a:effectLst/>
              <a:latin typeface="Comic Sans MS" panose="030F0702030302020204" pitchFamily="66" charset="0"/>
            </a:endParaRPr>
          </a:p>
          <a:p>
            <a:pPr marL="342900" indent="-342900">
              <a:buFont typeface="Wingdings" panose="05000000000000000000" pitchFamily="2" charset="2"/>
              <a:buChar char="Ø"/>
            </a:pPr>
            <a:endParaRPr lang="en-US" sz="2000" dirty="0">
              <a:solidFill>
                <a:srgbClr val="333333"/>
              </a:solidFill>
              <a:latin typeface="Comic Sans MS" panose="030F0702030302020204" pitchFamily="66" charset="0"/>
              <a:cs typeface="Teko Light" panose="020B0604020202020204" charset="0"/>
            </a:endParaRPr>
          </a:p>
          <a:p>
            <a:pPr marL="342900" indent="-342900">
              <a:buFont typeface="Wingdings" panose="05000000000000000000" pitchFamily="2" charset="2"/>
              <a:buChar char="Ø"/>
            </a:pPr>
            <a:r>
              <a:rPr lang="en-US" sz="2000" b="0" i="0" u="none" strike="noStrike" dirty="0">
                <a:solidFill>
                  <a:srgbClr val="333333"/>
                </a:solidFill>
                <a:effectLst/>
                <a:latin typeface="Teko Light" panose="020B0604020202020204" charset="0"/>
                <a:cs typeface="Teko Light" panose="020B0604020202020204" charset="0"/>
              </a:rPr>
              <a:t>Technological advancements in AI and ML have paved the path towards autonomous disease diagnosis tools by utilizing big data sets to meet the future challenges for human disease detection at a very early stage specially in cancer. </a:t>
            </a:r>
          </a:p>
          <a:p>
            <a:pPr marL="342900" indent="-342900">
              <a:buFont typeface="Wingdings" panose="05000000000000000000" pitchFamily="2" charset="2"/>
              <a:buChar char="Ø"/>
            </a:pPr>
            <a:endParaRPr lang="en-IN" sz="1800" dirty="0">
              <a:latin typeface="Teko Light" panose="020B0604020202020204" charset="0"/>
              <a:cs typeface="Teko Light" panose="020B0604020202020204" charset="0"/>
            </a:endParaRPr>
          </a:p>
        </p:txBody>
      </p:sp>
    </p:spTree>
    <p:extLst>
      <p:ext uri="{BB962C8B-B14F-4D97-AF65-F5344CB8AC3E}">
        <p14:creationId xmlns:p14="http://schemas.microsoft.com/office/powerpoint/2010/main" val="1697407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6" name="TextBox 5">
            <a:extLst>
              <a:ext uri="{FF2B5EF4-FFF2-40B4-BE49-F238E27FC236}">
                <a16:creationId xmlns:a16="http://schemas.microsoft.com/office/drawing/2014/main" id="{61483639-B40F-4354-94D5-D041211C2A3D}"/>
              </a:ext>
            </a:extLst>
          </p:cNvPr>
          <p:cNvSpPr txBox="1"/>
          <p:nvPr/>
        </p:nvSpPr>
        <p:spPr>
          <a:xfrm>
            <a:off x="513567" y="1440493"/>
            <a:ext cx="7196203"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b="0" i="0" u="none" strike="noStrike" dirty="0">
                <a:solidFill>
                  <a:srgbClr val="333333"/>
                </a:solidFill>
                <a:effectLst/>
                <a:latin typeface="Teko Light" panose="020B0604020202020204" charset="0"/>
                <a:cs typeface="Teko Light" panose="020B0604020202020204" charset="0"/>
              </a:rPr>
              <a:t>ML is the subset of AI, where neural network base algorithms are developed to allow the machine to learn and resolve problems like the human brain AI is growing by leaps and bounds. Research on clinical oncology is now more focused to decode the molecular onset of cancer by understanding the complex biological architecture of cancer cell proliferation.</a:t>
            </a:r>
            <a:endParaRPr lang="en-IN" sz="1600" dirty="0">
              <a:latin typeface="Teko Light" panose="020B0604020202020204" charset="0"/>
              <a:cs typeface="Teko Light" panose="020B0604020202020204" charset="0"/>
            </a:endParaRPr>
          </a:p>
        </p:txBody>
      </p:sp>
      <p:sp>
        <p:nvSpPr>
          <p:cNvPr id="53" name="TextBox 52">
            <a:extLst>
              <a:ext uri="{FF2B5EF4-FFF2-40B4-BE49-F238E27FC236}">
                <a16:creationId xmlns:a16="http://schemas.microsoft.com/office/drawing/2014/main" id="{09E747F6-F4B9-43F7-8179-85B623146F35}"/>
              </a:ext>
            </a:extLst>
          </p:cNvPr>
          <p:cNvSpPr txBox="1"/>
          <p:nvPr/>
        </p:nvSpPr>
        <p:spPr>
          <a:xfrm>
            <a:off x="513567" y="3077083"/>
            <a:ext cx="7014576"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b="0" i="0" u="none" strike="noStrike" dirty="0">
                <a:solidFill>
                  <a:srgbClr val="222222"/>
                </a:solidFill>
                <a:effectLst/>
                <a:latin typeface="Teko Light" panose="020B0604020202020204" charset="0"/>
                <a:cs typeface="Teko Light" panose="020B0604020202020204" charset="0"/>
              </a:rPr>
              <a:t>Artificial intelligence (AI) is concretely reshaping our lives and it is time to understand its evolution and achievements to model future development strategies. This is true also for oncology and related fields, where AI is now opening new important opportunities for improving the management of cancer patients. </a:t>
            </a:r>
            <a:endParaRPr lang="en-IN" sz="1800" dirty="0">
              <a:latin typeface="Teko Light" panose="020B0604020202020204" charset="0"/>
              <a:cs typeface="Teko Light"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021A5D-340B-4682-B5ED-E33BAB9AA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853" y="695195"/>
            <a:ext cx="5677867" cy="394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12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595072" y="2093275"/>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2" name="Google Shape;162;p30"/>
          <p:cNvSpPr txBox="1">
            <a:spLocks noGrp="1"/>
          </p:cNvSpPr>
          <p:nvPr>
            <p:ph type="ctrTitle"/>
          </p:nvPr>
        </p:nvSpPr>
        <p:spPr>
          <a:xfrm>
            <a:off x="4314712" y="3038239"/>
            <a:ext cx="4535700" cy="8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AI IN CANCER DETECTION</a:t>
            </a:r>
            <a:endParaRPr dirty="0"/>
          </a:p>
        </p:txBody>
      </p:sp>
    </p:spTree>
    <p:extLst>
      <p:ext uri="{BB962C8B-B14F-4D97-AF65-F5344CB8AC3E}">
        <p14:creationId xmlns:p14="http://schemas.microsoft.com/office/powerpoint/2010/main" val="147892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8DEECA-6894-4F09-AD81-2DD8375785D1}"/>
              </a:ext>
            </a:extLst>
          </p:cNvPr>
          <p:cNvSpPr txBox="1"/>
          <p:nvPr/>
        </p:nvSpPr>
        <p:spPr>
          <a:xfrm>
            <a:off x="513567" y="290091"/>
            <a:ext cx="7759873" cy="369332"/>
          </a:xfrm>
          <a:prstGeom prst="rect">
            <a:avLst/>
          </a:prstGeom>
          <a:noFill/>
        </p:spPr>
        <p:txBody>
          <a:bodyPr wrap="square" rtlCol="0">
            <a:spAutoFit/>
          </a:bodyPr>
          <a:lstStyle/>
          <a:p>
            <a:r>
              <a:rPr lang="en-US" sz="1800" b="0" i="1" u="none" strike="noStrike" dirty="0">
                <a:solidFill>
                  <a:srgbClr val="334155"/>
                </a:solidFill>
                <a:effectLst/>
                <a:latin typeface="Comic Sans MS" panose="030F0702030302020204" pitchFamily="66" charset="0"/>
              </a:rPr>
              <a:t>“Early detection of cancer is the key to saving the lives of  patients.”</a:t>
            </a:r>
            <a:endParaRPr lang="en-IN" sz="1800" dirty="0">
              <a:latin typeface="Teko Light" panose="020B0604020202020204" charset="0"/>
              <a:cs typeface="Teko Light" panose="020B0604020202020204" charset="0"/>
            </a:endParaRPr>
          </a:p>
        </p:txBody>
      </p:sp>
      <p:sp>
        <p:nvSpPr>
          <p:cNvPr id="3" name="TextBox 2">
            <a:extLst>
              <a:ext uri="{FF2B5EF4-FFF2-40B4-BE49-F238E27FC236}">
                <a16:creationId xmlns:a16="http://schemas.microsoft.com/office/drawing/2014/main" id="{8EC216BF-32F9-46A2-A281-2C007BFD15B2}"/>
              </a:ext>
            </a:extLst>
          </p:cNvPr>
          <p:cNvSpPr txBox="1"/>
          <p:nvPr/>
        </p:nvSpPr>
        <p:spPr>
          <a:xfrm>
            <a:off x="1249469" y="821718"/>
            <a:ext cx="6645059" cy="3693319"/>
          </a:xfrm>
          <a:prstGeom prst="rect">
            <a:avLst/>
          </a:prstGeom>
          <a:noFill/>
        </p:spPr>
        <p:txBody>
          <a:bodyPr wrap="square" rtlCol="0">
            <a:spAutoFit/>
          </a:bodyPr>
          <a:lstStyle/>
          <a:p>
            <a:pPr marL="285750" indent="-285750" rtl="0">
              <a:spcBef>
                <a:spcPts val="0"/>
              </a:spcBef>
              <a:spcAft>
                <a:spcPts val="1800"/>
              </a:spcAft>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The use of AI in cancer detection has been expanding over the years. Not only AI can catch cancer earlier but also it is used for increasing the accuracy of detection. Research has developed many machine learning algorithms which detect cancer by analyzing tissue scans and as well or better than pathologists. </a:t>
            </a:r>
          </a:p>
          <a:p>
            <a:pPr marL="285750" indent="-285750" rtl="0">
              <a:spcBef>
                <a:spcPts val="0"/>
              </a:spcBef>
              <a:spcAft>
                <a:spcPts val="1800"/>
              </a:spcAft>
              <a:buFont typeface="Wingdings" panose="05000000000000000000" pitchFamily="2" charset="2"/>
              <a:buChar char="Ø"/>
            </a:pPr>
            <a:r>
              <a:rPr lang="en-US" sz="1800" b="0" i="0" u="none" strike="noStrike" dirty="0">
                <a:solidFill>
                  <a:srgbClr val="111111"/>
                </a:solidFill>
                <a:effectLst/>
                <a:latin typeface="Teko Light" panose="020B0604020202020204" charset="0"/>
                <a:cs typeface="Teko Light" panose="020B0604020202020204" charset="0"/>
              </a:rPr>
              <a:t>One such model was developed in the United States which can recognize the images of colorectal cancer which is one of the most common causes of cancer-related deaths across Europe and US. The research gathered over 13,000 images of colorectal cancer and using these images a machine learning algorithm was developed. This algorithm scored an accuracy of 98% whereas the accuracy of detection of colorectal cancer by pathologists was 96% .</a:t>
            </a:r>
            <a:endParaRPr lang="en-US" sz="2400" b="0" dirty="0">
              <a:effectLst/>
              <a:latin typeface="Teko Light" panose="020B0604020202020204" charset="0"/>
              <a:cs typeface="Teko Light" panose="020B0604020202020204" charset="0"/>
            </a:endParaRPr>
          </a:p>
          <a:p>
            <a:br>
              <a:rPr lang="en-US" sz="2400" dirty="0"/>
            </a:br>
            <a:endParaRPr lang="en-IN" sz="1800" dirty="0">
              <a:latin typeface="Teko Light" panose="020B0604020202020204" charset="0"/>
              <a:cs typeface="Teko Light" panose="020B0604020202020204" charset="0"/>
            </a:endParaRPr>
          </a:p>
        </p:txBody>
      </p:sp>
      <p:pic>
        <p:nvPicPr>
          <p:cNvPr id="3074" name="Picture 2">
            <a:extLst>
              <a:ext uri="{FF2B5EF4-FFF2-40B4-BE49-F238E27FC236}">
                <a16:creationId xmlns:a16="http://schemas.microsoft.com/office/drawing/2014/main" id="{8569AAF6-E09A-426B-BB06-CC5B64D96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768" y="3656088"/>
            <a:ext cx="1508953" cy="11973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69A7E6-85E0-4671-94A5-428FB3167EAB}"/>
              </a:ext>
            </a:extLst>
          </p:cNvPr>
          <p:cNvSpPr txBox="1"/>
          <p:nvPr/>
        </p:nvSpPr>
        <p:spPr>
          <a:xfrm>
            <a:off x="2862195" y="4853409"/>
            <a:ext cx="3419605" cy="230832"/>
          </a:xfrm>
          <a:prstGeom prst="rect">
            <a:avLst/>
          </a:prstGeom>
          <a:noFill/>
        </p:spPr>
        <p:txBody>
          <a:bodyPr wrap="square" rtlCol="0">
            <a:spAutoFit/>
          </a:bodyPr>
          <a:lstStyle/>
          <a:p>
            <a:r>
              <a:rPr lang="en-US" sz="900" b="0" i="0" u="none" strike="noStrike" dirty="0">
                <a:solidFill>
                  <a:srgbClr val="111111"/>
                </a:solidFill>
                <a:effectLst/>
                <a:latin typeface="Comic Sans MS" panose="030F0702030302020204" pitchFamily="66" charset="0"/>
              </a:rPr>
              <a:t>Histopathologic image of colonic carcinoid</a:t>
            </a:r>
            <a:endParaRPr lang="en-IN" sz="700" dirty="0"/>
          </a:p>
        </p:txBody>
      </p:sp>
    </p:spTree>
    <p:extLst>
      <p:ext uri="{BB962C8B-B14F-4D97-AF65-F5344CB8AC3E}">
        <p14:creationId xmlns:p14="http://schemas.microsoft.com/office/powerpoint/2010/main" val="1330064712"/>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TotalTime>
  <Words>2092</Words>
  <Application>Microsoft Office PowerPoint</Application>
  <PresentationFormat>On-screen Show (16:9)</PresentationFormat>
  <Paragraphs>161</Paragraphs>
  <Slides>28</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Raleway</vt:lpstr>
      <vt:lpstr>Hind Vadodara Light</vt:lpstr>
      <vt:lpstr>Wingdings</vt:lpstr>
      <vt:lpstr>Nunito Light</vt:lpstr>
      <vt:lpstr>Teko Light</vt:lpstr>
      <vt:lpstr>Comic Sans MS</vt:lpstr>
      <vt:lpstr>Fira Sans Extra Condensed Medium</vt:lpstr>
      <vt:lpstr>Roboto Condensed Light</vt:lpstr>
      <vt:lpstr>Science Fair Newsletter by Slidesgo</vt:lpstr>
      <vt:lpstr>AI IN CANCER</vt:lpstr>
      <vt:lpstr>GROUP NO - 12</vt:lpstr>
      <vt:lpstr>PowerPoint Presentation</vt:lpstr>
      <vt:lpstr>01</vt:lpstr>
      <vt:lpstr>PowerPoint Presentation</vt:lpstr>
      <vt:lpstr>PowerPoint Presentation</vt:lpstr>
      <vt:lpstr>PowerPoint Presentation</vt:lpstr>
      <vt:lpstr>02</vt:lpstr>
      <vt:lpstr>PowerPoint Presentation</vt:lpstr>
      <vt:lpstr>PowerPoint Presentation</vt:lpstr>
      <vt:lpstr>BREAST CANCER PREDICTION USING ML</vt:lpstr>
      <vt:lpstr>PowerPoint Presentation</vt:lpstr>
      <vt:lpstr>PowerPoint Presentation</vt:lpstr>
      <vt:lpstr>PowerPoint Presentation</vt:lpstr>
      <vt:lpstr>AI IN CANCER TREATEMENT</vt:lpstr>
      <vt:lpstr>PowerPoint Presentation</vt:lpstr>
      <vt:lpstr>PowerPoint Presentation</vt:lpstr>
      <vt:lpstr>II.AI in cancer drug development </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CANCER</dc:title>
  <dc:creator>Hari Sankar</dc:creator>
  <cp:lastModifiedBy>Hari</cp:lastModifiedBy>
  <cp:revision>16</cp:revision>
  <dcterms:modified xsi:type="dcterms:W3CDTF">2022-02-08T11:17:00Z</dcterms:modified>
</cp:coreProperties>
</file>